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handoutMasterIdLst>
    <p:handoutMasterId r:id="rId15"/>
  </p:handoutMasterIdLst>
  <p:sldIdLst>
    <p:sldId id="327" r:id="rId5"/>
    <p:sldId id="294" r:id="rId6"/>
    <p:sldId id="296" r:id="rId7"/>
    <p:sldId id="280" r:id="rId8"/>
    <p:sldId id="302" r:id="rId9"/>
    <p:sldId id="284" r:id="rId10"/>
    <p:sldId id="297" r:id="rId11"/>
    <p:sldId id="304" r:id="rId12"/>
    <p:sldId id="305" r:id="rId13"/>
  </p:sldIdLst>
  <p:sldSz cx="12188825" cy="6858000"/>
  <p:notesSz cx="7010400" cy="92964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6" pos="3839">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3447BB-5D67-496B-8E87-E561075AD55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280" autoAdjust="0"/>
  </p:normalViewPr>
  <p:slideViewPr>
    <p:cSldViewPr>
      <p:cViewPr varScale="1">
        <p:scale>
          <a:sx n="105" d="100"/>
          <a:sy n="105" d="100"/>
        </p:scale>
        <p:origin x="834" y="102"/>
      </p:cViewPr>
      <p:guideLst>
        <p:guide orient="horz" pos="2160"/>
        <p:guide pos="3839"/>
      </p:guideLst>
    </p:cSldViewPr>
  </p:slideViewPr>
  <p:notesTextViewPr>
    <p:cViewPr>
      <p:scale>
        <a:sx n="1" d="1"/>
        <a:sy n="1" d="1"/>
      </p:scale>
      <p:origin x="0" y="0"/>
    </p:cViewPr>
  </p:notesTextViewPr>
  <p:notesViewPr>
    <p:cSldViewPr showGuides="1">
      <p:cViewPr varScale="1">
        <p:scale>
          <a:sx n="63" d="100"/>
          <a:sy n="63" d="100"/>
        </p:scale>
        <p:origin x="283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4C6E1-AF92-4FB7-A013-0B520EBC30AE}" type="datetimeFigureOut">
              <a:rPr lang="en-US"/>
              <a:t>5/11/2024</a:t>
            </a:fld>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52D9BF-D574-4807-B36C-9E2A025BE826}" type="slidenum">
              <a:rPr/>
              <a:t>‹#›</a:t>
            </a:fld>
            <a:endParaRPr/>
          </a:p>
        </p:txBody>
      </p:sp>
    </p:spTree>
    <p:extLst>
      <p:ext uri="{BB962C8B-B14F-4D97-AF65-F5344CB8AC3E}">
        <p14:creationId xmlns:p14="http://schemas.microsoft.com/office/powerpoint/2010/main" val="2306792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5C10850-0874-4A61-99B4-D613C5E8D9EA}" type="datetimeFigureOut">
              <a:rPr lang="en-US"/>
              <a:t>5/11/2024</a:t>
            </a:fld>
            <a:endParaRPr/>
          </a:p>
        </p:txBody>
      </p:sp>
      <p:sp>
        <p:nvSpPr>
          <p:cNvPr id="4" name="Slide Image Placeholder 3"/>
          <p:cNvSpPr>
            <a:spLocks noGrp="1" noRot="1" noChangeAspect="1"/>
          </p:cNvSpPr>
          <p:nvPr>
            <p:ph type="sldImg" idx="2"/>
          </p:nvPr>
        </p:nvSpPr>
        <p:spPr>
          <a:xfrm>
            <a:off x="407988" y="696913"/>
            <a:ext cx="6194425" cy="3486150"/>
          </a:xfrm>
          <a:prstGeom prst="rect">
            <a:avLst/>
          </a:prstGeom>
          <a:noFill/>
          <a:ln w="12700">
            <a:solidFill>
              <a:prstClr val="black"/>
            </a:solidFill>
          </a:ln>
        </p:spPr>
        <p:txBody>
          <a:bodyPr vert="horz" lIns="93177" tIns="46589" rIns="93177" bIns="46589" rtlCol="0" anchor="ctr"/>
          <a:lstStyle/>
          <a:p>
            <a:endParaRPr/>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E11EC53-F507-411E-9ADC-FBCFECE09D3D}" type="slidenum">
              <a:rPr/>
              <a:t>‹#›</a:t>
            </a:fld>
            <a:endParaRPr/>
          </a:p>
        </p:txBody>
      </p:sp>
    </p:spTree>
    <p:extLst>
      <p:ext uri="{BB962C8B-B14F-4D97-AF65-F5344CB8AC3E}">
        <p14:creationId xmlns:p14="http://schemas.microsoft.com/office/powerpoint/2010/main" val="75818263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62" name="Rectangle 61"/>
          <p:cNvSpPr/>
          <p:nvPr/>
        </p:nvSpPr>
        <p:spPr bwMode="hidden">
          <a:xfrm>
            <a:off x="0" y="1905001"/>
            <a:ext cx="12188825" cy="21482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lnSpc>
                <a:spcPct val="90000"/>
              </a:lnSpc>
            </a:pPr>
            <a:endParaRPr sz="3200">
              <a:solidFill>
                <a:schemeClr val="tx2"/>
              </a:solidFill>
            </a:endParaRPr>
          </a:p>
        </p:txBody>
      </p:sp>
      <p:sp>
        <p:nvSpPr>
          <p:cNvPr id="2" name="Title 1"/>
          <p:cNvSpPr>
            <a:spLocks noGrp="1"/>
          </p:cNvSpPr>
          <p:nvPr>
            <p:ph type="ctrTitle"/>
          </p:nvPr>
        </p:nvSpPr>
        <p:spPr>
          <a:xfrm>
            <a:off x="1218883" y="1905002"/>
            <a:ext cx="9751060" cy="2147926"/>
          </a:xfrm>
        </p:spPr>
        <p:txBody>
          <a:bodyPr anchor="ctr">
            <a:normAutofit/>
          </a:bodyPr>
          <a:lstStyle>
            <a:lvl1pPr algn="ctr">
              <a:defRPr sz="4400" cap="all" normalizeH="0" baseline="0"/>
            </a:lvl1pPr>
          </a:lstStyle>
          <a:p>
            <a:r>
              <a:rPr lang="en-US"/>
              <a:t>Click to edit Master title style</a:t>
            </a:r>
            <a:endParaRPr/>
          </a:p>
        </p:txBody>
      </p:sp>
      <p:sp>
        <p:nvSpPr>
          <p:cNvPr id="3" name="Subtitle 2"/>
          <p:cNvSpPr>
            <a:spLocks noGrp="1"/>
          </p:cNvSpPr>
          <p:nvPr>
            <p:ph type="subTitle" idx="1"/>
          </p:nvPr>
        </p:nvSpPr>
        <p:spPr>
          <a:xfrm>
            <a:off x="1218883" y="4140200"/>
            <a:ext cx="9751060" cy="1016000"/>
          </a:xfrm>
        </p:spPr>
        <p:txBody>
          <a:bodyPr>
            <a:normAutofit/>
          </a:bodyPr>
          <a:lstStyle>
            <a:lvl1pPr marL="0" indent="0" algn="ctr">
              <a:spcBef>
                <a:spcPts val="0"/>
              </a:spcBef>
              <a:buNone/>
              <a:defRPr sz="2800">
                <a:solidFill>
                  <a:schemeClr val="tx1"/>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chorCtr="0">
            <a:normAutofit/>
          </a:bodyPr>
          <a:lstStyle>
            <a:lvl1pPr algn="l">
              <a:defRPr sz="3200" b="0"/>
            </a:lvl1pPr>
          </a:lstStyle>
          <a:p>
            <a:r>
              <a:rPr lang="en-US"/>
              <a:t>Click to edit Master title style</a:t>
            </a:r>
            <a:endParaRPr/>
          </a:p>
        </p:txBody>
      </p:sp>
      <p:sp>
        <p:nvSpPr>
          <p:cNvPr id="9" name="Rectangle 8" descr="&#10;"/>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8" y="482600"/>
            <a:ext cx="6602281" cy="5842001"/>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dirty="0"/>
          </a:p>
        </p:txBody>
      </p:sp>
      <p:sp>
        <p:nvSpPr>
          <p:cNvPr id="4" name="Text Placeholder 3"/>
          <p:cNvSpPr>
            <a:spLocks noGrp="1"/>
          </p:cNvSpPr>
          <p:nvPr>
            <p:ph type="body" sz="half" idx="2"/>
          </p:nvPr>
        </p:nvSpPr>
        <p:spPr>
          <a:xfrm>
            <a:off x="7821163" y="2108200"/>
            <a:ext cx="3961368" cy="426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669581">
              <a:defRPr baseline="0"/>
            </a:lvl6pPr>
            <a:lvl7pPr marL="2669581">
              <a:defRPr baseline="0"/>
            </a:lvl7pPr>
            <a:lvl8pPr marL="2669581">
              <a:defRPr baseline="0"/>
            </a:lvl8pPr>
            <a:lvl9pPr marL="2669581">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5/11/2024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0043" y="482599"/>
            <a:ext cx="1843982" cy="57912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914162" y="482599"/>
            <a:ext cx="9040045" cy="5791201"/>
          </a:xfrm>
        </p:spPr>
        <p:txBody>
          <a:bodyPr vert="eaVert"/>
          <a:lstStyle>
            <a:lvl5pPr>
              <a:defRPr/>
            </a:lvl5pPr>
            <a:lvl6pPr>
              <a:defRPr/>
            </a:lvl6pPr>
            <a:lvl7pPr>
              <a:defRPr/>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5/11/2024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5/11/2024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1218883" y="1524000"/>
            <a:ext cx="9751060" cy="1992597"/>
          </a:xfrm>
        </p:spPr>
        <p:txBody>
          <a:bodyPr anchor="b" anchorCtr="0">
            <a:noAutofit/>
          </a:bodyPr>
          <a:lstStyle>
            <a:lvl1pPr algn="ctr">
              <a:defRPr sz="4400" b="0" cap="all" baseline="0"/>
            </a:lvl1pPr>
          </a:lstStyle>
          <a:p>
            <a:r>
              <a:rPr lang="en-US"/>
              <a:t>Click to edit Master title style</a:t>
            </a:r>
            <a:endParaRPr/>
          </a:p>
        </p:txBody>
      </p:sp>
      <p:sp>
        <p:nvSpPr>
          <p:cNvPr id="3" name="Text Placeholder 2"/>
          <p:cNvSpPr>
            <a:spLocks noGrp="1"/>
          </p:cNvSpPr>
          <p:nvPr>
            <p:ph type="body" idx="1"/>
          </p:nvPr>
        </p:nvSpPr>
        <p:spPr>
          <a:xfrm>
            <a:off x="1218883" y="3632200"/>
            <a:ext cx="9751060" cy="1016000"/>
          </a:xfrm>
        </p:spPr>
        <p:txBody>
          <a:bodyPr anchor="t" anchorCtr="0">
            <a:noAutofit/>
          </a:bodyPr>
          <a:lstStyle>
            <a:lvl1pPr marL="0" indent="0" algn="ctr">
              <a:spcBef>
                <a:spcPts val="0"/>
              </a:spcBef>
              <a:buNone/>
              <a:defRPr sz="2800">
                <a:solidFill>
                  <a:schemeClr val="tx1"/>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3B9B9059-F1D6-41D0-95CF-D21CAA096B3A}" type="datetimeFigureOut">
              <a:rPr lang="en-US"/>
              <a:t>5/11/2024</a:t>
            </a:fld>
            <a:endParaRPr/>
          </a:p>
        </p:txBody>
      </p:sp>
      <p:sp>
        <p:nvSpPr>
          <p:cNvPr id="6" name="Slide Number Placeholder 5"/>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14162" y="1803401"/>
            <a:ext cx="4977104" cy="4470400"/>
          </a:xfrm>
        </p:spPr>
        <p:txBody>
          <a:bodyPr>
            <a:normAutofit/>
          </a:bodyPr>
          <a:lstStyle>
            <a:lvl1pPr>
              <a:defRPr sz="2400"/>
            </a:lvl1pPr>
            <a:lvl2pPr>
              <a:defRPr sz="2000"/>
            </a:lvl2pPr>
            <a:lvl3pPr>
              <a:defRPr sz="1800"/>
            </a:lvl3pPr>
            <a:lvl4pPr>
              <a:defRPr sz="1600"/>
            </a:lvl4pPr>
            <a:lvl5pPr>
              <a:defRPr sz="1400"/>
            </a:lvl5pPr>
            <a:lvl6pPr>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97559" y="1803401"/>
            <a:ext cx="4977104" cy="4470400"/>
          </a:xfrm>
        </p:spPr>
        <p:txBody>
          <a:bodyPr>
            <a:normAutofit/>
          </a:bodyPr>
          <a:lstStyle>
            <a:lvl1pPr>
              <a:defRPr sz="2400"/>
            </a:lvl1pPr>
            <a:lvl2pPr>
              <a:defRPr sz="2000"/>
            </a:lvl2pPr>
            <a:lvl3pPr>
              <a:defRPr sz="1800"/>
            </a:lvl3pPr>
            <a:lvl4pPr>
              <a:defRPr sz="1600"/>
            </a:lvl4pPr>
            <a:lvl5pPr>
              <a:defRPr sz="1400"/>
            </a:lvl5pPr>
            <a:lvl6pPr marL="2669581">
              <a:defRPr sz="1400" baseline="0"/>
            </a:lvl6pPr>
            <a:lvl7pPr marL="2669581">
              <a:defRPr sz="1400" baseline="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3B9B9059-F1D6-41D0-95CF-D21CAA096B3A}" type="datetimeFigureOut">
              <a:rPr lang="en-US"/>
              <a:t>5/11/2024</a:t>
            </a:fld>
            <a:endParaRPr/>
          </a:p>
        </p:txBody>
      </p:sp>
      <p:sp>
        <p:nvSpPr>
          <p:cNvPr id="7" name="Slide Number Placeholder 6"/>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14162"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4" name="Content Placeholder 3"/>
          <p:cNvSpPr>
            <a:spLocks noGrp="1"/>
          </p:cNvSpPr>
          <p:nvPr>
            <p:ph sz="half" idx="2"/>
          </p:nvPr>
        </p:nvSpPr>
        <p:spPr>
          <a:xfrm>
            <a:off x="914162"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a:lvl8pPr>
            <a:lvl9pPr marL="2669581">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97559" y="1803400"/>
            <a:ext cx="4977104" cy="914400"/>
          </a:xfrm>
        </p:spPr>
        <p:txBody>
          <a:bodyPr anchor="ctr">
            <a:noAutofit/>
          </a:bodyPr>
          <a:lstStyle>
            <a:lvl1pPr marL="0" indent="0">
              <a:lnSpc>
                <a:spcPct val="80000"/>
              </a:lnSpc>
              <a:spcBef>
                <a:spcPts val="0"/>
              </a:spcBef>
              <a:buNone/>
              <a:defRPr sz="2800" b="0">
                <a:solidFill>
                  <a:schemeClr val="tx1"/>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Edit Master text styles</a:t>
            </a:r>
          </a:p>
        </p:txBody>
      </p:sp>
      <p:sp>
        <p:nvSpPr>
          <p:cNvPr id="6" name="Content Placeholder 5"/>
          <p:cNvSpPr>
            <a:spLocks noGrp="1"/>
          </p:cNvSpPr>
          <p:nvPr>
            <p:ph sz="quarter" idx="4"/>
          </p:nvPr>
        </p:nvSpPr>
        <p:spPr>
          <a:xfrm>
            <a:off x="6297559" y="2717800"/>
            <a:ext cx="4977104" cy="3556000"/>
          </a:xfrm>
        </p:spPr>
        <p:txBody>
          <a:bodyPr>
            <a:normAutofit/>
          </a:bodyPr>
          <a:lstStyle>
            <a:lvl1pPr>
              <a:defRPr sz="2400"/>
            </a:lvl1pPr>
            <a:lvl2pPr>
              <a:defRPr sz="2000"/>
            </a:lvl2pPr>
            <a:lvl3pPr>
              <a:defRPr sz="1800"/>
            </a:lvl3pPr>
            <a:lvl4pPr>
              <a:defRPr sz="1600"/>
            </a:lvl4pPr>
            <a:lvl5pPr>
              <a:defRPr sz="1400"/>
            </a:lvl5pPr>
            <a:lvl6pPr marL="2669581">
              <a:defRPr sz="1400"/>
            </a:lvl6pPr>
            <a:lvl7pPr marL="2669581">
              <a:defRPr sz="1400"/>
            </a:lvl7pPr>
            <a:lvl8pPr marL="2669581">
              <a:defRPr sz="1400" baseline="0"/>
            </a:lvl8pPr>
            <a:lvl9pPr marL="2669581">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3B9B9059-F1D6-41D0-95CF-D21CAA096B3A}" type="datetimeFigureOut">
              <a:rPr lang="en-US"/>
              <a:t>5/11/2024</a:t>
            </a:fld>
            <a:endParaRPr/>
          </a:p>
        </p:txBody>
      </p:sp>
      <p:sp>
        <p:nvSpPr>
          <p:cNvPr id="9" name="Slide Number Placeholder 8"/>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3B9B9059-F1D6-41D0-95CF-D21CAA096B3A}" type="datetimeFigureOut">
              <a:rPr lang="en-US"/>
              <a:t>5/11/2024</a:t>
            </a:fld>
            <a:endParaRPr/>
          </a:p>
        </p:txBody>
      </p:sp>
      <p:sp>
        <p:nvSpPr>
          <p:cNvPr id="5" name="Slide Number Placeholder 4"/>
          <p:cNvSpPr>
            <a:spLocks noGrp="1"/>
          </p:cNvSpPr>
          <p:nvPr>
            <p:ph type="sldNum" sz="quarter" idx="12"/>
          </p:nvPr>
        </p:nvSpPr>
        <p:spPr/>
        <p:txBody>
          <a:bodyPr/>
          <a:lstStyle/>
          <a:p>
            <a:fld id="{E5FD5434-F838-4DD4-A17B-1CB1A1850DF4}"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21163" y="482600"/>
            <a:ext cx="3961368" cy="1422400"/>
          </a:xfrm>
        </p:spPr>
        <p:txBody>
          <a:bodyPr anchor="b">
            <a:noAutofit/>
          </a:bodyPr>
          <a:lstStyle>
            <a:lvl1pPr algn="l">
              <a:defRPr sz="3200" b="0"/>
            </a:lvl1pPr>
          </a:lstStyle>
          <a:p>
            <a:r>
              <a:rPr lang="en-US"/>
              <a:t>Click to edit Master title style</a:t>
            </a:r>
            <a:endParaRPr/>
          </a:p>
        </p:txBody>
      </p:sp>
      <p:sp>
        <p:nvSpPr>
          <p:cNvPr id="20" name="Rectangle 19"/>
          <p:cNvSpPr/>
          <p:nvPr/>
        </p:nvSpPr>
        <p:spPr>
          <a:xfrm>
            <a:off x="0" y="-1115"/>
            <a:ext cx="7618016"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Content Placeholder 2"/>
          <p:cNvSpPr>
            <a:spLocks noGrp="1"/>
          </p:cNvSpPr>
          <p:nvPr>
            <p:ph idx="1"/>
          </p:nvPr>
        </p:nvSpPr>
        <p:spPr bwMode="white">
          <a:xfrm>
            <a:off x="507868" y="482600"/>
            <a:ext cx="6602280" cy="5842001"/>
          </a:xfrm>
        </p:spPr>
        <p:txBody>
          <a:bodyPr>
            <a:normAutofit/>
          </a:bodyPr>
          <a:lstStyle>
            <a:lvl1pPr>
              <a:defRPr sz="2800"/>
            </a:lvl1pPr>
            <a:lvl2pPr>
              <a:defRPr sz="2400"/>
            </a:lvl2pPr>
            <a:lvl3pPr>
              <a:defRPr sz="20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821163" y="2108200"/>
            <a:ext cx="3961368" cy="4267200"/>
          </a:xfrm>
        </p:spPr>
        <p:txBody>
          <a:bodyPr anchor="t" anchorCtr="0">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607" y="-1115"/>
            <a:ext cx="12190403" cy="6863692"/>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6399133" y="1905000"/>
            <a:ext cx="5180251" cy="1727200"/>
          </a:xfrm>
        </p:spPr>
        <p:txBody>
          <a:bodyPr anchor="b" anchorCtr="0">
            <a:normAutofit/>
          </a:bodyPr>
          <a:lstStyle>
            <a:lvl1pPr algn="l">
              <a:defRPr sz="3200" b="0"/>
            </a:lvl1pPr>
          </a:lstStyle>
          <a:p>
            <a:r>
              <a:rPr lang="en-US"/>
              <a:t>Click to edit Master title style</a:t>
            </a:r>
            <a:endParaRPr/>
          </a:p>
        </p:txBody>
      </p:sp>
      <p:sp>
        <p:nvSpPr>
          <p:cNvPr id="9" name="Rectangle 8"/>
          <p:cNvSpPr/>
          <p:nvPr/>
        </p:nvSpPr>
        <p:spPr>
          <a:xfrm>
            <a:off x="0" y="-1115"/>
            <a:ext cx="6093594" cy="68591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10;"/>
          <p:cNvSpPr>
            <a:spLocks noGrp="1"/>
          </p:cNvSpPr>
          <p:nvPr>
            <p:ph type="pic" idx="1"/>
          </p:nvPr>
        </p:nvSpPr>
        <p:spPr>
          <a:xfrm>
            <a:off x="507869" y="482601"/>
            <a:ext cx="5077859" cy="5862706"/>
          </a:xfrm>
          <a:noFill/>
          <a:ln w="9525">
            <a:noFill/>
            <a:miter lim="800000"/>
          </a:ln>
          <a:effectLst/>
        </p:spPr>
        <p:txBody>
          <a:bodyPr>
            <a:normAutofit/>
          </a:bodyPr>
          <a:lstStyle>
            <a:lvl1pPr marL="0" indent="0" algn="ctr">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6399133" y="3733800"/>
            <a:ext cx="5180251" cy="1727200"/>
          </a:xfrm>
        </p:spPr>
        <p:txBody>
          <a:bodyPr>
            <a:normAutofit/>
          </a:bodyPr>
          <a:lstStyle>
            <a:lvl1pPr marL="0" indent="0">
              <a:spcBef>
                <a:spcPts val="1600"/>
              </a:spcBef>
              <a:buNone/>
              <a:defRPr sz="2000">
                <a:solidFill>
                  <a:schemeClr val="tx1"/>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Edit Master text styles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162" y="482600"/>
            <a:ext cx="10360501" cy="1219200"/>
          </a:xfrm>
          <a:prstGeom prst="rect">
            <a:avLst/>
          </a:prstGeom>
          <a:effectLst/>
        </p:spPr>
        <p:txBody>
          <a:bodyPr vert="horz" lIns="121899" tIns="60949" rIns="121899" bIns="60949" rtlCol="0" anchor="b" anchorCtr="0">
            <a:normAutofit/>
          </a:bodyPr>
          <a:lstStyle/>
          <a:p>
            <a:r>
              <a:rPr lang="en-US"/>
              <a:t>Click to edit Master title style</a:t>
            </a:r>
            <a:endParaRPr/>
          </a:p>
        </p:txBody>
      </p:sp>
      <p:sp>
        <p:nvSpPr>
          <p:cNvPr id="3" name="Text Placeholder 2"/>
          <p:cNvSpPr>
            <a:spLocks noGrp="1"/>
          </p:cNvSpPr>
          <p:nvPr>
            <p:ph type="body" idx="1"/>
          </p:nvPr>
        </p:nvSpPr>
        <p:spPr>
          <a:xfrm>
            <a:off x="914162" y="1803401"/>
            <a:ext cx="10360501" cy="4470400"/>
          </a:xfrm>
          <a:prstGeom prst="rect">
            <a:avLst/>
          </a:prstGeom>
        </p:spPr>
        <p:txBody>
          <a:bodyPr vert="horz" lIns="121899" tIns="60949" rIns="121899" bIns="60949"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914162" y="6375400"/>
            <a:ext cx="7414869" cy="195072"/>
          </a:xfrm>
          <a:prstGeom prst="rect">
            <a:avLst/>
          </a:prstGeom>
        </p:spPr>
        <p:txBody>
          <a:bodyPr vert="horz" lIns="121899" tIns="60949" rIns="121899" bIns="60949"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735324" y="6375400"/>
            <a:ext cx="1422030" cy="195072"/>
          </a:xfrm>
          <a:prstGeom prst="rect">
            <a:avLst/>
          </a:prstGeom>
        </p:spPr>
        <p:txBody>
          <a:bodyPr vert="horz" lIns="121899" tIns="60949" rIns="121899" bIns="60949" rtlCol="0" anchor="ctr"/>
          <a:lstStyle>
            <a:lvl1pPr algn="r">
              <a:defRPr sz="1100">
                <a:solidFill>
                  <a:schemeClr val="tx1"/>
                </a:solidFill>
              </a:defRPr>
            </a:lvl1pPr>
          </a:lstStyle>
          <a:p>
            <a:fld id="{3B9B9059-F1D6-41D0-95CF-D21CAA096B3A}" type="datetimeFigureOut">
              <a:rPr lang="en-US"/>
              <a:pPr/>
              <a:t>5/11/2024</a:t>
            </a:fld>
            <a:endParaRPr/>
          </a:p>
        </p:txBody>
      </p:sp>
      <p:sp>
        <p:nvSpPr>
          <p:cNvPr id="6" name="Slide Number Placeholder 5"/>
          <p:cNvSpPr>
            <a:spLocks noGrp="1"/>
          </p:cNvSpPr>
          <p:nvPr>
            <p:ph type="sldNum" sz="quarter" idx="4"/>
          </p:nvPr>
        </p:nvSpPr>
        <p:spPr>
          <a:xfrm>
            <a:off x="10441760" y="6375400"/>
            <a:ext cx="832903" cy="195072"/>
          </a:xfrm>
          <a:prstGeom prst="rect">
            <a:avLst/>
          </a:prstGeom>
        </p:spPr>
        <p:txBody>
          <a:bodyPr vert="horz" lIns="121899" tIns="60949" rIns="121899" bIns="60949" rtlCol="0" anchor="ctr"/>
          <a:lstStyle>
            <a:lvl1pPr algn="r">
              <a:defRPr sz="1100">
                <a:solidFill>
                  <a:schemeClr val="tx1"/>
                </a:solidFill>
              </a:defRPr>
            </a:lvl1pPr>
          </a:lstStyle>
          <a:p>
            <a:fld id="{E5FD5434-F838-4DD4-A17B-1CB1A1850DF4}" type="slidenum">
              <a:rPr/>
              <a:pPr/>
              <a:t>‹#›</a:t>
            </a:fld>
            <a:endParaRPr/>
          </a:p>
        </p:txBody>
      </p:sp>
    </p:spTree>
  </p:cSld>
  <p:clrMap bg1="dk1" tx1="lt1" bg2="dk2" tx2="lt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82" r:id="rId10"/>
    <p:sldLayoutId id="2147483678" r:id="rId11"/>
    <p:sldLayoutId id="214748367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0000"/>
        </a:lnSpc>
        <a:spcBef>
          <a:spcPct val="0"/>
        </a:spcBef>
        <a:buNone/>
        <a:defRPr sz="3600" kern="1200" cap="all" baseline="0">
          <a:solidFill>
            <a:schemeClr val="tx1"/>
          </a:solidFill>
          <a:effectLst/>
          <a:latin typeface="+mj-lt"/>
          <a:ea typeface="+mj-ea"/>
          <a:cs typeface="+mj-cs"/>
        </a:defRPr>
      </a:lvl1pPr>
    </p:titleStyle>
    <p:bodyStyle>
      <a:lvl1pPr marL="274320" indent="-274320" algn="l" defTabSz="1218987" rtl="0" eaLnBrk="1" latinLnBrk="0" hangingPunct="1">
        <a:lnSpc>
          <a:spcPct val="90000"/>
        </a:lnSpc>
        <a:spcBef>
          <a:spcPts val="1600"/>
        </a:spcBef>
        <a:buClr>
          <a:schemeClr val="tx2"/>
        </a:buClr>
        <a:buSzPct val="90000"/>
        <a:buFont typeface="Arial" pitchFamily="34" charset="0"/>
        <a:buChar char="•"/>
        <a:defRPr sz="2800" kern="1200">
          <a:solidFill>
            <a:schemeClr val="tx1"/>
          </a:solidFill>
          <a:latin typeface="+mn-lt"/>
          <a:ea typeface="+mn-ea"/>
          <a:cs typeface="+mn-cs"/>
        </a:defRPr>
      </a:lvl1pPr>
      <a:lvl2pPr marL="548640" indent="-274320" algn="l" defTabSz="1218987" rtl="0" eaLnBrk="1" latinLnBrk="0" hangingPunct="1">
        <a:lnSpc>
          <a:spcPct val="90000"/>
        </a:lnSpc>
        <a:spcBef>
          <a:spcPts val="800"/>
        </a:spcBef>
        <a:buClr>
          <a:schemeClr val="tx2"/>
        </a:buClr>
        <a:buSzPct val="90000"/>
        <a:buFont typeface="Cambria" pitchFamily="18" charset="0"/>
        <a:buChar char="–"/>
        <a:defRPr sz="2400" kern="1200">
          <a:solidFill>
            <a:schemeClr val="tx1"/>
          </a:solidFill>
          <a:latin typeface="+mn-lt"/>
          <a:ea typeface="+mn-ea"/>
          <a:cs typeface="+mn-cs"/>
        </a:defRPr>
      </a:lvl2pPr>
      <a:lvl3pPr marL="822960" indent="-274320" algn="l" defTabSz="1218987" rtl="0" eaLnBrk="1" latinLnBrk="0" hangingPunct="1">
        <a:lnSpc>
          <a:spcPct val="90000"/>
        </a:lnSpc>
        <a:spcBef>
          <a:spcPts val="800"/>
        </a:spcBef>
        <a:buClr>
          <a:schemeClr val="tx2"/>
        </a:buClr>
        <a:buFont typeface="Arial" pitchFamily="34" charset="0"/>
        <a:buChar char="•"/>
        <a:defRPr sz="2000" kern="1200">
          <a:solidFill>
            <a:schemeClr val="tx1"/>
          </a:solidFill>
          <a:latin typeface="+mn-lt"/>
          <a:ea typeface="+mn-ea"/>
          <a:cs typeface="+mn-cs"/>
        </a:defRPr>
      </a:lvl3pPr>
      <a:lvl4pPr marL="1097280" indent="-274320" algn="l" defTabSz="1218987" rtl="0" eaLnBrk="1" latinLnBrk="0" hangingPunct="1">
        <a:lnSpc>
          <a:spcPct val="90000"/>
        </a:lnSpc>
        <a:spcBef>
          <a:spcPts val="800"/>
        </a:spcBef>
        <a:buClr>
          <a:schemeClr val="tx2"/>
        </a:buClr>
        <a:buSzPct val="100000"/>
        <a:buFont typeface="Cambria" pitchFamily="18" charset="0"/>
        <a:buChar char="–"/>
        <a:defRPr sz="1800" kern="1200">
          <a:solidFill>
            <a:schemeClr val="tx1"/>
          </a:solidFill>
          <a:latin typeface="+mn-lt"/>
          <a:ea typeface="+mn-ea"/>
          <a:cs typeface="+mn-cs"/>
        </a:defRPr>
      </a:lvl4pPr>
      <a:lvl5pPr marL="137160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5pPr>
      <a:lvl6pPr marL="164592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6pPr>
      <a:lvl7pPr marL="192024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7pPr>
      <a:lvl8pPr marL="2194560" indent="-274320" algn="l" defTabSz="1218987" rtl="0" eaLnBrk="1" latinLnBrk="0" hangingPunct="1">
        <a:lnSpc>
          <a:spcPct val="90000"/>
        </a:lnSpc>
        <a:spcBef>
          <a:spcPts val="800"/>
        </a:spcBef>
        <a:buClr>
          <a:schemeClr val="tx2"/>
        </a:buClr>
        <a:buSzPct val="100000"/>
        <a:buFont typeface="Cambria" pitchFamily="18" charset="0"/>
        <a:buChar char="–"/>
        <a:defRPr sz="1600" kern="1200">
          <a:solidFill>
            <a:schemeClr val="tx1"/>
          </a:solidFill>
          <a:latin typeface="+mn-lt"/>
          <a:ea typeface="+mn-ea"/>
          <a:cs typeface="+mn-cs"/>
        </a:defRPr>
      </a:lvl8pPr>
      <a:lvl9pPr marL="2468880" indent="-274320" algn="l" defTabSz="1218987" rtl="0" eaLnBrk="1" latinLnBrk="0" hangingPunct="1">
        <a:lnSpc>
          <a:spcPct val="90000"/>
        </a:lnSpc>
        <a:spcBef>
          <a:spcPts val="800"/>
        </a:spcBef>
        <a:buClr>
          <a:schemeClr val="tx2"/>
        </a:buClr>
        <a:buFont typeface="Arial" pitchFamily="34" charset="0"/>
        <a:buChar char="•"/>
        <a:defRPr sz="16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17000">
              <a:schemeClr val="accent5">
                <a:lumMod val="75000"/>
              </a:schemeClr>
            </a:gs>
            <a:gs pos="71000">
              <a:schemeClr val="accent5">
                <a:lumMod val="65000"/>
              </a:schemeClr>
            </a:gs>
            <a:gs pos="100000">
              <a:schemeClr val="accent5">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Subtitle 1">
            <a:extLst>
              <a:ext uri="{FF2B5EF4-FFF2-40B4-BE49-F238E27FC236}">
                <a16:creationId xmlns:a16="http://schemas.microsoft.com/office/drawing/2014/main" id="{7A48F363-19BE-24FF-9F02-3CED64041221}"/>
              </a:ext>
            </a:extLst>
          </p:cNvPr>
          <p:cNvSpPr>
            <a:spLocks noGrp="1"/>
          </p:cNvSpPr>
          <p:nvPr/>
        </p:nvSpPr>
        <p:spPr>
          <a:xfrm>
            <a:off x="0" y="4139532"/>
            <a:ext cx="12188825" cy="2566068"/>
          </a:xfrm>
          <a:prstGeom prst="rect">
            <a:avLst/>
          </a:prstGeom>
        </p:spPr>
        <p:txBody>
          <a:bodyPr vert="horz" lIns="121931" tIns="60965" rIns="121931" bIns="60965" rtlCol="0">
            <a:normAutofit fontScale="92500" lnSpcReduction="20000"/>
          </a:bodyPr>
          <a:ls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Today’s Scripture:</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t>
            </a:r>
            <a:r>
              <a:rPr lang="en-US" sz="3601" b="1" dirty="0">
                <a:solidFill>
                  <a:prstClr val="white"/>
                </a:solidFill>
                <a:latin typeface="Maiandra GD" panose="020E0502030308020204" pitchFamily="34" charset="0"/>
              </a:rPr>
              <a:t>Exodus, Ephesians, 1 Samuel, Proverbs, 2 Timothy</a:t>
            </a:r>
            <a:r>
              <a:rPr kumimoji="0" lang="en-US" sz="3601"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t>
            </a:r>
            <a:r>
              <a:rPr kumimoji="0" lang="en-US" sz="3400" b="1"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a:t>
            </a: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000"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Selected</a:t>
            </a:r>
            <a:r>
              <a:rPr lang="en-US" sz="3000" b="1" i="1" dirty="0">
                <a:solidFill>
                  <a:prstClr val="white"/>
                </a:solidFill>
                <a:latin typeface="Maiandra GD" panose="020E0502030308020204" pitchFamily="34" charset="0"/>
              </a:rPr>
              <a:t> Verses )</a:t>
            </a:r>
            <a:endParaRPr kumimoji="0" lang="en-US" sz="3000"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endParaRPr>
          </a:p>
          <a:p>
            <a:pPr marL="0" marR="0" lvl="0" indent="0" algn="ctr" defTabSz="1218987" rtl="0" eaLnBrk="1" fontAlgn="auto" latinLnBrk="0" hangingPunct="1">
              <a:lnSpc>
                <a:spcPct val="150000"/>
              </a:lnSpc>
              <a:spcBef>
                <a:spcPts val="0"/>
              </a:spcBef>
              <a:spcAft>
                <a:spcPts val="0"/>
              </a:spcAft>
              <a:buClrTx/>
              <a:buSzTx/>
              <a:buFontTx/>
              <a:buNone/>
              <a:tabLst/>
              <a:defRPr/>
            </a:pPr>
            <a:r>
              <a:rPr kumimoji="0" lang="en-US" sz="3201" b="1" i="1" u="none" strike="noStrike" kern="1200" cap="none" spc="0" normalizeH="0" baseline="0" noProof="0" dirty="0">
                <a:ln>
                  <a:noFill/>
                </a:ln>
                <a:solidFill>
                  <a:prstClr val="white"/>
                </a:solidFill>
                <a:effectLst/>
                <a:uLnTx/>
                <a:uFillTx/>
                <a:latin typeface="Maiandra GD" panose="020E0502030308020204" pitchFamily="34" charset="0"/>
                <a:ea typeface="+mn-ea"/>
                <a:cs typeface="+mn-cs"/>
              </a:rPr>
              <a:t>~ Amplified Bible ~</a:t>
            </a:r>
          </a:p>
        </p:txBody>
      </p:sp>
      <p:grpSp>
        <p:nvGrpSpPr>
          <p:cNvPr id="5" name="Group 4">
            <a:extLst>
              <a:ext uri="{FF2B5EF4-FFF2-40B4-BE49-F238E27FC236}">
                <a16:creationId xmlns:a16="http://schemas.microsoft.com/office/drawing/2014/main" id="{6AF7285F-93E0-E09A-3DF7-D946BBCB3092}"/>
              </a:ext>
            </a:extLst>
          </p:cNvPr>
          <p:cNvGrpSpPr/>
          <p:nvPr/>
        </p:nvGrpSpPr>
        <p:grpSpPr>
          <a:xfrm>
            <a:off x="74611" y="2133600"/>
            <a:ext cx="12041171" cy="1588127"/>
            <a:chOff x="919903" y="1752600"/>
            <a:chExt cx="10287000" cy="1588127"/>
          </a:xfrm>
        </p:grpSpPr>
        <p:sp>
          <p:nvSpPr>
            <p:cNvPr id="2" name="TextBox 1">
              <a:extLst>
                <a:ext uri="{FF2B5EF4-FFF2-40B4-BE49-F238E27FC236}">
                  <a16:creationId xmlns:a16="http://schemas.microsoft.com/office/drawing/2014/main" id="{F4315238-42E0-4969-3603-06C0BC29D84A}"/>
                </a:ext>
              </a:extLst>
            </p:cNvPr>
            <p:cNvSpPr txBox="1"/>
            <p:nvPr/>
          </p:nvSpPr>
          <p:spPr>
            <a:xfrm>
              <a:off x="919903" y="1752600"/>
              <a:ext cx="10287000" cy="1588127"/>
            </a:xfrm>
            <a:prstGeom prst="rect">
              <a:avLst/>
            </a:prstGeom>
            <a:noFill/>
          </p:spPr>
          <p:txBody>
            <a:bodyPr wrap="square" rtlCol="0">
              <a:spAutoFit/>
            </a:bodyPr>
            <a:lstStyle/>
            <a:p>
              <a:pPr marL="0" marR="0" lvl="0" indent="0" algn="ctr" defTabSz="1218987" rtl="0" eaLnBrk="1" fontAlgn="auto" latinLnBrk="0" hangingPunct="1">
                <a:lnSpc>
                  <a:spcPct val="90000"/>
                </a:lnSpc>
                <a:spcBef>
                  <a:spcPts val="0"/>
                </a:spcBef>
                <a:spcAft>
                  <a:spcPts val="0"/>
                </a:spcAft>
                <a:buClrTx/>
                <a:buSzTx/>
                <a:buFontTx/>
                <a:buNone/>
                <a:tabLst/>
                <a:defRPr/>
              </a:pPr>
              <a:r>
                <a:rPr lang="en-US" sz="4800" b="1" dirty="0">
                  <a:solidFill>
                    <a:prstClr val="white"/>
                  </a:solidFill>
                  <a:latin typeface="Californian FB" panose="0207040306080B030204" pitchFamily="18" charset="0"/>
                </a:rPr>
                <a:t>Happy Mother’s Day!</a:t>
              </a:r>
              <a:endParaRPr kumimoji="0" lang="en-US" sz="14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a:p>
              <a:pPr marL="0" marR="0" lvl="0" indent="0" algn="ctr" defTabSz="1218987" rtl="0" eaLnBrk="1" fontAlgn="auto" latinLnBrk="0" hangingPunct="1">
                <a:lnSpc>
                  <a:spcPct val="9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rPr>
                <a:t>2024: Living a Life of Grace</a:t>
              </a:r>
              <a:endParaRPr kumimoji="0" lang="en-US" sz="4000" b="1" i="0" u="none" strike="noStrike" kern="1200" cap="none" spc="0" normalizeH="0" baseline="0" noProof="0" dirty="0">
                <a:ln>
                  <a:noFill/>
                </a:ln>
                <a:solidFill>
                  <a:prstClr val="white"/>
                </a:solidFill>
                <a:effectLst/>
                <a:uLnTx/>
                <a:uFillTx/>
                <a:latin typeface="Californian FB" panose="0207040306080B030204" pitchFamily="18" charset="0"/>
                <a:ea typeface="+mn-ea"/>
                <a:cs typeface="+mn-cs"/>
              </a:endParaRPr>
            </a:p>
          </p:txBody>
        </p:sp>
        <p:cxnSp>
          <p:nvCxnSpPr>
            <p:cNvPr id="4" name="Straight Connector 3">
              <a:extLst>
                <a:ext uri="{FF2B5EF4-FFF2-40B4-BE49-F238E27FC236}">
                  <a16:creationId xmlns:a16="http://schemas.microsoft.com/office/drawing/2014/main" id="{1F910858-3F41-9EC7-3E1A-73303E01B382}"/>
                </a:ext>
              </a:extLst>
            </p:cNvPr>
            <p:cNvCxnSpPr>
              <a:cxnSpLocks/>
            </p:cNvCxnSpPr>
            <p:nvPr/>
          </p:nvCxnSpPr>
          <p:spPr>
            <a:xfrm>
              <a:off x="1275734" y="2667000"/>
              <a:ext cx="9575335" cy="0"/>
            </a:xfrm>
            <a:prstGeom prst="line">
              <a:avLst/>
            </a:prstGeom>
            <a:ln w="57150">
              <a:solidFill>
                <a:schemeClr val="accent5"/>
              </a:solidFill>
            </a:ln>
          </p:spPr>
          <p:style>
            <a:lnRef idx="3">
              <a:schemeClr val="accent4"/>
            </a:lnRef>
            <a:fillRef idx="0">
              <a:schemeClr val="accent4"/>
            </a:fillRef>
            <a:effectRef idx="2">
              <a:schemeClr val="accent4"/>
            </a:effectRef>
            <a:fontRef idx="minor">
              <a:schemeClr val="tx1"/>
            </a:fontRef>
          </p:style>
        </p:cxnSp>
      </p:grpSp>
    </p:spTree>
    <p:extLst>
      <p:ext uri="{BB962C8B-B14F-4D97-AF65-F5344CB8AC3E}">
        <p14:creationId xmlns:p14="http://schemas.microsoft.com/office/powerpoint/2010/main" val="3869811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AutoShape 2" descr="Related image"/>
          <p:cNvSpPr>
            <a:spLocks noChangeAspect="1" noChangeArrowheads="1"/>
          </p:cNvSpPr>
          <p:nvPr/>
        </p:nvSpPr>
        <p:spPr bwMode="auto">
          <a:xfrm>
            <a:off x="4189412" y="1523999"/>
            <a:ext cx="2057401" cy="2057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Related image"/>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3522662" y="0"/>
            <a:ext cx="5143500" cy="6858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02867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p:cNvSpPr/>
          <p:nvPr/>
        </p:nvSpPr>
        <p:spPr>
          <a:xfrm>
            <a:off x="74612" y="1105287"/>
            <a:ext cx="12039600" cy="4647426"/>
          </a:xfrm>
          <a:prstGeom prst="rect">
            <a:avLst/>
          </a:prstGeom>
        </p:spPr>
        <p:txBody>
          <a:bodyPr wrap="square">
            <a:spAutoFit/>
          </a:bodyPr>
          <a:lstStyle/>
          <a:p>
            <a:r>
              <a:rPr lang="en-US" sz="3700" b="1" dirty="0">
                <a:latin typeface="Maiandra GD" panose="020E0502030308020204" pitchFamily="34" charset="0"/>
              </a:rPr>
              <a:t>Anna Jarvis wanted to honor her mother by continuing the work she started and to set aside a day to honor all mothers because she believed that they were "the person who has done more for you than anyone in the world.”</a:t>
            </a:r>
          </a:p>
          <a:p>
            <a:endParaRPr lang="en-US" sz="3700" b="1" dirty="0">
              <a:latin typeface="Maiandra GD" panose="020E0502030308020204" pitchFamily="34" charset="0"/>
            </a:endParaRPr>
          </a:p>
          <a:p>
            <a:pPr marL="571500" indent="-571500">
              <a:buFont typeface="Wingdings" panose="05000000000000000000" pitchFamily="2" charset="2"/>
              <a:buChar char="Ø"/>
            </a:pPr>
            <a:r>
              <a:rPr lang="en-US" sz="3700" b="1" dirty="0">
                <a:latin typeface="Maiandra GD" panose="020E0502030308020204" pitchFamily="34" charset="0"/>
              </a:rPr>
              <a:t>1905 Her Mother Died</a:t>
            </a:r>
          </a:p>
          <a:p>
            <a:pPr marL="571500" indent="-571500">
              <a:buFont typeface="Wingdings" panose="05000000000000000000" pitchFamily="2" charset="2"/>
              <a:buChar char="Ø"/>
            </a:pPr>
            <a:r>
              <a:rPr lang="en-US" sz="3700" b="1" dirty="0">
                <a:latin typeface="Maiandra GD" panose="020E0502030308020204" pitchFamily="34" charset="0"/>
              </a:rPr>
              <a:t>1911 Mother’s Day in all 48 states</a:t>
            </a:r>
          </a:p>
          <a:p>
            <a:pPr marL="571500" indent="-571500">
              <a:buFont typeface="Wingdings" panose="05000000000000000000" pitchFamily="2" charset="2"/>
              <a:buChar char="Ø"/>
            </a:pPr>
            <a:r>
              <a:rPr lang="en-US" sz="3700" b="1" dirty="0">
                <a:latin typeface="Maiandra GD" panose="020E0502030308020204" pitchFamily="34" charset="0"/>
              </a:rPr>
              <a:t>1914 Presidential Proclamation</a:t>
            </a:r>
          </a:p>
        </p:txBody>
      </p:sp>
    </p:spTree>
    <p:extLst>
      <p:ext uri="{BB962C8B-B14F-4D97-AF65-F5344CB8AC3E}">
        <p14:creationId xmlns:p14="http://schemas.microsoft.com/office/powerpoint/2010/main" val="167280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970703-EBB2-4251-A180-7E87CAFA58DD}"/>
              </a:ext>
            </a:extLst>
          </p:cNvPr>
          <p:cNvSpPr/>
          <p:nvPr/>
        </p:nvSpPr>
        <p:spPr>
          <a:xfrm>
            <a:off x="74612" y="11263"/>
            <a:ext cx="12039600" cy="2785378"/>
          </a:xfrm>
          <a:prstGeom prst="rect">
            <a:avLst/>
          </a:prstGeom>
        </p:spPr>
        <p:txBody>
          <a:bodyPr wrap="square">
            <a:spAutoFit/>
          </a:bodyPr>
          <a:lstStyle/>
          <a:p>
            <a:r>
              <a:rPr lang="en-US" sz="4000" b="1" i="1" u="sng" dirty="0">
                <a:latin typeface="Maiandra GD" panose="020E0502030308020204" pitchFamily="34" charset="0"/>
              </a:rPr>
              <a:t>Exodus 20:12</a:t>
            </a:r>
          </a:p>
          <a:p>
            <a:endParaRPr lang="en-US" sz="1800" b="1" i="1" u="sng" dirty="0">
              <a:latin typeface="Maiandra GD" panose="020E0502030308020204" pitchFamily="34" charset="0"/>
            </a:endParaRPr>
          </a:p>
          <a:p>
            <a:r>
              <a:rPr lang="en-US" sz="3700" b="1" baseline="30000" dirty="0">
                <a:latin typeface="Maiandra GD" panose="020E0502030308020204" pitchFamily="34" charset="0"/>
              </a:rPr>
              <a:t>12 </a:t>
            </a:r>
            <a:r>
              <a:rPr lang="en-US" sz="3700" b="1" dirty="0">
                <a:latin typeface="Maiandra GD" panose="020E0502030308020204" pitchFamily="34" charset="0"/>
              </a:rPr>
              <a:t>“Honor (respect, obey, care for) your father and your mother, so that your days may be prolonged in the land the </a:t>
            </a:r>
            <a:r>
              <a:rPr lang="en-US" sz="3700" b="1" cap="small" dirty="0">
                <a:latin typeface="Maiandra GD" panose="020E0502030308020204" pitchFamily="34" charset="0"/>
              </a:rPr>
              <a:t>Lord</a:t>
            </a:r>
            <a:r>
              <a:rPr lang="en-US" sz="3700" b="1" dirty="0">
                <a:latin typeface="Maiandra GD" panose="020E0502030308020204" pitchFamily="34" charset="0"/>
              </a:rPr>
              <a:t> your God gives you.</a:t>
            </a:r>
          </a:p>
        </p:txBody>
      </p:sp>
      <p:sp>
        <p:nvSpPr>
          <p:cNvPr id="4" name="TextBox 3">
            <a:extLst>
              <a:ext uri="{FF2B5EF4-FFF2-40B4-BE49-F238E27FC236}">
                <a16:creationId xmlns:a16="http://schemas.microsoft.com/office/drawing/2014/main" id="{4CD63F57-FA80-44E9-8B99-519DB42E8595}"/>
              </a:ext>
            </a:extLst>
          </p:cNvPr>
          <p:cNvSpPr txBox="1"/>
          <p:nvPr/>
        </p:nvSpPr>
        <p:spPr>
          <a:xfrm>
            <a:off x="74610" y="2983063"/>
            <a:ext cx="12039601" cy="3877985"/>
          </a:xfrm>
          <a:prstGeom prst="rect">
            <a:avLst/>
          </a:prstGeom>
          <a:noFill/>
        </p:spPr>
        <p:txBody>
          <a:bodyPr wrap="square">
            <a:spAutoFit/>
          </a:bodyPr>
          <a:lstStyle/>
          <a:p>
            <a:pPr algn="l"/>
            <a:r>
              <a:rPr lang="en-US" sz="3700" b="1" i="1" u="sng" dirty="0">
                <a:effectLst/>
                <a:latin typeface="Maiandra GD" panose="020E0502030308020204" pitchFamily="34" charset="0"/>
              </a:rPr>
              <a:t>Ephesians 6:2-3</a:t>
            </a:r>
          </a:p>
          <a:p>
            <a:pPr algn="l"/>
            <a:endParaRPr lang="en-US" sz="1800" b="1" i="1" u="sng" dirty="0">
              <a:effectLst/>
              <a:latin typeface="Maiandra GD" panose="020E0502030308020204" pitchFamily="34" charset="0"/>
            </a:endParaRPr>
          </a:p>
          <a:p>
            <a:pPr algn="l"/>
            <a:r>
              <a:rPr lang="en-US" sz="3700" b="1" i="0" baseline="30000" dirty="0">
                <a:effectLst/>
                <a:latin typeface="Maiandra GD" panose="020E0502030308020204" pitchFamily="34" charset="0"/>
              </a:rPr>
              <a:t>2 </a:t>
            </a:r>
            <a:r>
              <a:rPr lang="en-US" sz="3700" b="1" i="0" cap="small" dirty="0">
                <a:effectLst/>
                <a:latin typeface="Maiandra GD" panose="020E0502030308020204" pitchFamily="34" charset="0"/>
              </a:rPr>
              <a:t>Honor</a:t>
            </a:r>
            <a:r>
              <a:rPr lang="en-US" sz="3700" b="1" i="0" dirty="0">
                <a:effectLst/>
                <a:latin typeface="Maiandra GD" panose="020E0502030308020204" pitchFamily="34" charset="0"/>
              </a:rPr>
              <a:t> [esteem, value as precious] </a:t>
            </a:r>
            <a:r>
              <a:rPr lang="en-US" sz="3700" b="1" i="0" cap="small" dirty="0">
                <a:effectLst/>
                <a:latin typeface="Maiandra GD" panose="020E0502030308020204" pitchFamily="34" charset="0"/>
              </a:rPr>
              <a:t>your father and your mother</a:t>
            </a:r>
            <a:r>
              <a:rPr lang="en-US" sz="3700" b="1" i="0" dirty="0">
                <a:effectLst/>
                <a:latin typeface="Maiandra GD" panose="020E0502030308020204" pitchFamily="34" charset="0"/>
              </a:rPr>
              <a:t> [and be respectful to them]—this is the first commandment with a promise— </a:t>
            </a:r>
            <a:r>
              <a:rPr lang="en-US" sz="3700" b="1" i="0" baseline="30000" dirty="0">
                <a:effectLst/>
                <a:latin typeface="Maiandra GD" panose="020E0502030308020204" pitchFamily="34" charset="0"/>
              </a:rPr>
              <a:t>3 </a:t>
            </a:r>
            <a:r>
              <a:rPr lang="en-US" sz="3700" b="1" i="0" cap="small" dirty="0">
                <a:effectLst/>
                <a:latin typeface="Maiandra GD" panose="020E0502030308020204" pitchFamily="34" charset="0"/>
              </a:rPr>
              <a:t>so that it may be well with you, and that you may have a long life on the earth</a:t>
            </a:r>
            <a:r>
              <a:rPr lang="en-US" sz="3700" b="1" i="0" dirty="0">
                <a:effectLst/>
                <a:latin typeface="Maiandra GD" panose="020E0502030308020204" pitchFamily="34" charset="0"/>
              </a:rPr>
              <a:t>.</a:t>
            </a:r>
          </a:p>
        </p:txBody>
      </p:sp>
    </p:spTree>
    <p:extLst>
      <p:ext uri="{BB962C8B-B14F-4D97-AF65-F5344CB8AC3E}">
        <p14:creationId xmlns:p14="http://schemas.microsoft.com/office/powerpoint/2010/main" val="28606469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2DC86F-575D-4B4B-AB5F-ADEA1421E209}"/>
              </a:ext>
            </a:extLst>
          </p:cNvPr>
          <p:cNvSpPr/>
          <p:nvPr/>
        </p:nvSpPr>
        <p:spPr>
          <a:xfrm>
            <a:off x="74612" y="1466924"/>
            <a:ext cx="12039600" cy="3924151"/>
          </a:xfrm>
          <a:prstGeom prst="rect">
            <a:avLst/>
          </a:prstGeom>
        </p:spPr>
        <p:txBody>
          <a:bodyPr wrap="square">
            <a:spAutoFit/>
          </a:bodyPr>
          <a:lstStyle/>
          <a:p>
            <a:r>
              <a:rPr lang="en-US" sz="4000" b="1" i="1" u="sng" dirty="0">
                <a:latin typeface="Maiandra GD" panose="020E0502030308020204" pitchFamily="34" charset="0"/>
              </a:rPr>
              <a:t>1 Samuel 16:7 Amplified Bible </a:t>
            </a:r>
            <a:r>
              <a:rPr lang="en-US" sz="3200" b="1" i="1" u="sng" dirty="0">
                <a:latin typeface="Maiandra GD" panose="020E0502030308020204" pitchFamily="34" charset="0"/>
              </a:rPr>
              <a:t>(AMP)</a:t>
            </a:r>
          </a:p>
          <a:p>
            <a:endParaRPr lang="en-US" sz="1800" b="1" dirty="0">
              <a:latin typeface="Maiandra GD" panose="020E0502030308020204" pitchFamily="34" charset="0"/>
            </a:endParaRPr>
          </a:p>
          <a:p>
            <a:r>
              <a:rPr lang="en-US" sz="3700" b="1" baseline="30000" dirty="0">
                <a:latin typeface="Maiandra GD" panose="020E0502030308020204" pitchFamily="34" charset="0"/>
              </a:rPr>
              <a:t>7 </a:t>
            </a:r>
            <a:r>
              <a:rPr lang="en-US" sz="3700" b="1" dirty="0">
                <a:latin typeface="Maiandra GD" panose="020E0502030308020204" pitchFamily="34" charset="0"/>
              </a:rPr>
              <a:t>But the </a:t>
            </a:r>
            <a:r>
              <a:rPr lang="en-US" sz="3700" b="1" cap="small" dirty="0">
                <a:latin typeface="Maiandra GD" panose="020E0502030308020204" pitchFamily="34" charset="0"/>
              </a:rPr>
              <a:t>Lord</a:t>
            </a:r>
            <a:r>
              <a:rPr lang="en-US" sz="3700" b="1" dirty="0">
                <a:latin typeface="Maiandra GD" panose="020E0502030308020204" pitchFamily="34" charset="0"/>
              </a:rPr>
              <a:t> said to Samuel, “Do not look at his appearance or at the height of his stature, because I have rejected him. For the </a:t>
            </a:r>
            <a:r>
              <a:rPr lang="en-US" sz="3700" b="1" cap="small" dirty="0">
                <a:latin typeface="Maiandra GD" panose="020E0502030308020204" pitchFamily="34" charset="0"/>
              </a:rPr>
              <a:t>Lord</a:t>
            </a:r>
            <a:r>
              <a:rPr lang="en-US" sz="3700" b="1" dirty="0">
                <a:latin typeface="Maiandra GD" panose="020E0502030308020204" pitchFamily="34" charset="0"/>
              </a:rPr>
              <a:t> sees not as man sees; for man looks at the outward appearance, but the </a:t>
            </a:r>
            <a:r>
              <a:rPr lang="en-US" sz="3700" b="1" cap="small" dirty="0">
                <a:latin typeface="Maiandra GD" panose="020E0502030308020204" pitchFamily="34" charset="0"/>
              </a:rPr>
              <a:t>Lord </a:t>
            </a:r>
            <a:r>
              <a:rPr lang="en-US" sz="3700" b="1" dirty="0">
                <a:latin typeface="Maiandra GD" panose="020E0502030308020204" pitchFamily="34" charset="0"/>
              </a:rPr>
              <a:t>looks at the heart.”</a:t>
            </a:r>
            <a:endParaRPr lang="en-US" sz="3700" b="1" dirty="0">
              <a:effectLst/>
              <a:latin typeface="Maiandra GD" panose="020E0502030308020204" pitchFamily="34" charset="0"/>
            </a:endParaRPr>
          </a:p>
        </p:txBody>
      </p:sp>
    </p:spTree>
    <p:extLst>
      <p:ext uri="{BB962C8B-B14F-4D97-AF65-F5344CB8AC3E}">
        <p14:creationId xmlns:p14="http://schemas.microsoft.com/office/powerpoint/2010/main" val="2233644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C2061E-5C36-4C34-81DF-8E59EE4EFA7C}"/>
              </a:ext>
            </a:extLst>
          </p:cNvPr>
          <p:cNvSpPr/>
          <p:nvPr/>
        </p:nvSpPr>
        <p:spPr>
          <a:xfrm>
            <a:off x="74612" y="1389980"/>
            <a:ext cx="12039600" cy="4078039"/>
          </a:xfrm>
          <a:prstGeom prst="rect">
            <a:avLst/>
          </a:prstGeom>
        </p:spPr>
        <p:txBody>
          <a:bodyPr wrap="square">
            <a:spAutoFit/>
          </a:bodyPr>
          <a:lstStyle/>
          <a:p>
            <a:r>
              <a:rPr lang="en-US" sz="3700" b="1" baseline="30000" dirty="0">
                <a:latin typeface="Maiandra GD" panose="020E0502030308020204" pitchFamily="34" charset="0"/>
              </a:rPr>
              <a:t>30 </a:t>
            </a:r>
            <a:br>
              <a:rPr lang="en-US" sz="3700" b="1" dirty="0">
                <a:latin typeface="Maiandra GD" panose="020E0502030308020204" pitchFamily="34" charset="0"/>
              </a:rPr>
            </a:br>
            <a:r>
              <a:rPr lang="en-US" sz="3700" b="1" dirty="0">
                <a:latin typeface="Maiandra GD" panose="020E0502030308020204" pitchFamily="34" charset="0"/>
              </a:rPr>
              <a:t>Charm and grace are deceptive, and [superficial] beauty is vain,</a:t>
            </a:r>
          </a:p>
          <a:p>
            <a:br>
              <a:rPr lang="en-US" sz="3700" b="1" dirty="0">
                <a:latin typeface="Maiandra GD" panose="020E0502030308020204" pitchFamily="34" charset="0"/>
              </a:rPr>
            </a:br>
            <a:r>
              <a:rPr lang="en-US" sz="3700" b="1" dirty="0">
                <a:latin typeface="Maiandra GD" panose="020E0502030308020204" pitchFamily="34" charset="0"/>
              </a:rPr>
              <a:t>But a woman who fears the </a:t>
            </a:r>
            <a:r>
              <a:rPr lang="en-US" sz="3700" b="1" cap="small" dirty="0">
                <a:latin typeface="Maiandra GD" panose="020E0502030308020204" pitchFamily="34" charset="0"/>
              </a:rPr>
              <a:t>Lord</a:t>
            </a:r>
            <a:r>
              <a:rPr lang="en-US" sz="3700" b="1" dirty="0">
                <a:latin typeface="Maiandra GD" panose="020E0502030308020204" pitchFamily="34" charset="0"/>
              </a:rPr>
              <a:t> [reverently worshiping, obeying, serving, and trusting Him with awe-filled respect], she shall be praised.</a:t>
            </a:r>
          </a:p>
        </p:txBody>
      </p:sp>
    </p:spTree>
    <p:extLst>
      <p:ext uri="{BB962C8B-B14F-4D97-AF65-F5344CB8AC3E}">
        <p14:creationId xmlns:p14="http://schemas.microsoft.com/office/powerpoint/2010/main" val="1408626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7D0731-24EC-4DBF-AE63-AE8EBE6042E2}"/>
              </a:ext>
            </a:extLst>
          </p:cNvPr>
          <p:cNvSpPr/>
          <p:nvPr/>
        </p:nvSpPr>
        <p:spPr>
          <a:xfrm>
            <a:off x="74612" y="1959367"/>
            <a:ext cx="12039600" cy="2939266"/>
          </a:xfrm>
          <a:prstGeom prst="rect">
            <a:avLst/>
          </a:prstGeom>
        </p:spPr>
        <p:txBody>
          <a:bodyPr wrap="square">
            <a:spAutoFit/>
          </a:bodyPr>
          <a:lstStyle/>
          <a:p>
            <a:r>
              <a:rPr lang="en-US" sz="3700" b="1" baseline="30000" dirty="0">
                <a:latin typeface="Maiandra GD" panose="020E0502030308020204" pitchFamily="34" charset="0"/>
              </a:rPr>
              <a:t>10 </a:t>
            </a:r>
            <a:br>
              <a:rPr lang="en-US" sz="3700" b="1" dirty="0">
                <a:latin typeface="Maiandra GD" panose="020E0502030308020204" pitchFamily="34" charset="0"/>
              </a:rPr>
            </a:br>
            <a:r>
              <a:rPr lang="en-US" sz="3700" b="1" dirty="0">
                <a:latin typeface="Maiandra GD" panose="020E0502030308020204" pitchFamily="34" charset="0"/>
              </a:rPr>
              <a:t>An excellent woman [one who is spiritual, capable, intelligent, and virtuous], who is he who can find her?</a:t>
            </a:r>
            <a:br>
              <a:rPr lang="en-US" sz="3700" b="1" dirty="0">
                <a:latin typeface="Maiandra GD" panose="020E0502030308020204" pitchFamily="34" charset="0"/>
              </a:rPr>
            </a:br>
            <a:r>
              <a:rPr lang="en-US" sz="3700" b="1" dirty="0">
                <a:latin typeface="Maiandra GD" panose="020E0502030308020204" pitchFamily="34" charset="0"/>
              </a:rPr>
              <a:t>Her value is more precious than jewels and her worth is far above rubies or pearls.</a:t>
            </a:r>
          </a:p>
        </p:txBody>
      </p:sp>
    </p:spTree>
    <p:extLst>
      <p:ext uri="{BB962C8B-B14F-4D97-AF65-F5344CB8AC3E}">
        <p14:creationId xmlns:p14="http://schemas.microsoft.com/office/powerpoint/2010/main" val="27917901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8A4382-6699-44D7-BDBD-F2672D2545DB}"/>
              </a:ext>
            </a:extLst>
          </p:cNvPr>
          <p:cNvSpPr txBox="1"/>
          <p:nvPr/>
        </p:nvSpPr>
        <p:spPr>
          <a:xfrm>
            <a:off x="74612" y="1205314"/>
            <a:ext cx="12039600" cy="4447371"/>
          </a:xfrm>
          <a:prstGeom prst="rect">
            <a:avLst/>
          </a:prstGeom>
          <a:noFill/>
        </p:spPr>
        <p:txBody>
          <a:bodyPr wrap="square">
            <a:spAutoFit/>
          </a:bodyPr>
          <a:lstStyle/>
          <a:p>
            <a:r>
              <a:rPr lang="en-US" sz="4000" b="1" i="1" u="sng" dirty="0">
                <a:latin typeface="Maiandra GD" panose="020E0502030308020204" pitchFamily="34" charset="0"/>
              </a:rPr>
              <a:t>2 Timothy 1:5</a:t>
            </a:r>
          </a:p>
          <a:p>
            <a:endParaRPr lang="en-US" sz="1800" b="1" dirty="0">
              <a:effectLst/>
              <a:latin typeface="Maiandra GD" panose="020E0502030308020204" pitchFamily="34" charset="0"/>
            </a:endParaRPr>
          </a:p>
          <a:p>
            <a:r>
              <a:rPr lang="en-US" sz="3700" b="1" baseline="30000" dirty="0">
                <a:effectLst/>
                <a:latin typeface="Maiandra GD" panose="020E0502030308020204" pitchFamily="34" charset="0"/>
              </a:rPr>
              <a:t>5 </a:t>
            </a:r>
            <a:r>
              <a:rPr lang="en-US" sz="3700" b="1" dirty="0">
                <a:effectLst/>
                <a:latin typeface="Maiandra GD" panose="020E0502030308020204" pitchFamily="34" charset="0"/>
              </a:rPr>
              <a:t>I remember your sincere and unqualified faith [the surrendering of your entire self to God in Christ with confident trust in His power, wisdom and goodness, a faith] which first lived in [the heart of] your grandmother Lois and your mother Eunice, and I am confident that it is in you as well.</a:t>
            </a:r>
          </a:p>
        </p:txBody>
      </p:sp>
    </p:spTree>
    <p:extLst>
      <p:ext uri="{BB962C8B-B14F-4D97-AF65-F5344CB8AC3E}">
        <p14:creationId xmlns:p14="http://schemas.microsoft.com/office/powerpoint/2010/main" val="423294119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B8F1CEC-4635-4F29-9596-260A0EB2AF56}"/>
              </a:ext>
            </a:extLst>
          </p:cNvPr>
          <p:cNvSpPr txBox="1"/>
          <p:nvPr/>
        </p:nvSpPr>
        <p:spPr>
          <a:xfrm>
            <a:off x="74612" y="1797784"/>
            <a:ext cx="12039599" cy="3262432"/>
          </a:xfrm>
          <a:prstGeom prst="rect">
            <a:avLst/>
          </a:prstGeom>
          <a:noFill/>
        </p:spPr>
        <p:txBody>
          <a:bodyPr wrap="square">
            <a:spAutoFit/>
          </a:bodyPr>
          <a:lstStyle/>
          <a:p>
            <a:r>
              <a:rPr lang="en-US" sz="4000" b="1" i="1" u="sng" dirty="0">
                <a:latin typeface="Maiandra GD" panose="020E0502030308020204" pitchFamily="34" charset="0"/>
              </a:rPr>
              <a:t>2 Timothy 1:6</a:t>
            </a:r>
          </a:p>
          <a:p>
            <a:endParaRPr lang="en-US" sz="1800" b="1" dirty="0">
              <a:latin typeface="Maiandra GD" panose="020E0502030308020204" pitchFamily="34" charset="0"/>
            </a:endParaRPr>
          </a:p>
          <a:p>
            <a:r>
              <a:rPr lang="en-US" sz="3700" b="1" i="0" baseline="30000" dirty="0">
                <a:effectLst/>
                <a:latin typeface="Maiandra GD" panose="020E0502030308020204" pitchFamily="34" charset="0"/>
              </a:rPr>
              <a:t>6 </a:t>
            </a:r>
            <a:r>
              <a:rPr lang="en-US" sz="3700" b="1" i="0" dirty="0">
                <a:effectLst/>
                <a:latin typeface="Maiandra GD" panose="020E0502030308020204" pitchFamily="34" charset="0"/>
              </a:rPr>
              <a:t>That is why I remind you to fan into flame the gracious gift of God, [that inner fire—the special endowment] which is in you through the laying on of my hands [with those of the elders at your ordination].</a:t>
            </a:r>
          </a:p>
        </p:txBody>
      </p:sp>
    </p:spTree>
    <p:extLst>
      <p:ext uri="{BB962C8B-B14F-4D97-AF65-F5344CB8AC3E}">
        <p14:creationId xmlns:p14="http://schemas.microsoft.com/office/powerpoint/2010/main" val="35140226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Radial 16x9">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TF02804895" id="{68999234-8DFD-4917-9E9A-A1A0AECD5E67}" vid="{F8691E0C-9980-4F34-AB76-18F64CB286D1}"/>
    </a:ext>
  </a:extLst>
</a:theme>
</file>

<file path=ppt/theme/theme2.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1380992</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template makes an impression with its bold red background, radial sunburst pattern, and contrasting black title bar. Consider it for your small business or marketing presentation. Or, take advantage of the red color scheme to make a holiday-themed presentation.  Compatible with PowerPoint 2013 and later, this template offers a variety of slide layouts including title slides, bulleted lists, photo with captions, a sample chart, and blank slide, all in a widescreen (16X9) format.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2011-12-19T18:35:00+00:00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TP102804893</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725212</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0A765CE0-A8A0-42E0-82D2-3F870DB4D5F7}">
  <ds:schemaRefs>
    <ds:schemaRef ds:uri="http://schemas.microsoft.com/sharepoint/v3/contenttype/forms"/>
  </ds:schemaRefs>
</ds:datastoreItem>
</file>

<file path=customXml/itemProps2.xml><?xml version="1.0" encoding="utf-8"?>
<ds:datastoreItem xmlns:ds="http://schemas.openxmlformats.org/officeDocument/2006/customXml" ds:itemID="{41BC18E0-614B-4152-A3EE-8AA2B60C7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076977-ECB7-44C2-A70D-853BB6B41242}">
  <ds:schemaRefs>
    <ds:schemaRef ds:uri="http://schemas.microsoft.com/office/infopath/2007/PartnerControls"/>
    <ds:schemaRef ds:uri="http://purl.org/dc/elements/1.1/"/>
    <ds:schemaRef ds:uri="http://purl.org/dc/terms/"/>
    <ds:schemaRef ds:uri="4873beb7-5857-4685-be1f-d57550cc96cc"/>
    <ds:schemaRef ds:uri="http://purl.org/dc/dcmitype/"/>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9485</TotalTime>
  <Words>448</Words>
  <Application>Microsoft Office PowerPoint</Application>
  <PresentationFormat>Custom</PresentationFormat>
  <Paragraphs>30</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Californian FB</vt:lpstr>
      <vt:lpstr>Cambria</vt:lpstr>
      <vt:lpstr>Maiandra GD</vt:lpstr>
      <vt:lpstr>Wingdings</vt:lpstr>
      <vt:lpstr>Red Radial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Mother's Day</dc:title>
  <dc:creator>Joel Flowers</dc:creator>
  <cp:lastModifiedBy>Joe Puetz</cp:lastModifiedBy>
  <cp:revision>15</cp:revision>
  <cp:lastPrinted>2018-05-13T14:13:32Z</cp:lastPrinted>
  <dcterms:created xsi:type="dcterms:W3CDTF">2018-05-13T01:37:55Z</dcterms:created>
  <dcterms:modified xsi:type="dcterms:W3CDTF">2024-05-11T14:01:53Z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