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83" r:id="rId5"/>
  </p:sldMasterIdLst>
  <p:notesMasterIdLst>
    <p:notesMasterId r:id="rId13"/>
  </p:notesMasterIdLst>
  <p:handoutMasterIdLst>
    <p:handoutMasterId r:id="rId14"/>
  </p:handoutMasterIdLst>
  <p:sldIdLst>
    <p:sldId id="327" r:id="rId6"/>
    <p:sldId id="305" r:id="rId7"/>
    <p:sldId id="306" r:id="rId8"/>
    <p:sldId id="296" r:id="rId9"/>
    <p:sldId id="299" r:id="rId10"/>
    <p:sldId id="300" r:id="rId11"/>
    <p:sldId id="303" r:id="rId12"/>
  </p:sldIdLst>
  <p:sldSz cx="12188825" cy="6858000"/>
  <p:notesSz cx="7102475" cy="9388475"/>
  <p:defaultText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6" pos="3839">
          <p15:clr>
            <a:srgbClr val="A4A3A4"/>
          </p15:clr>
        </p15:guide>
      </p15:sldGuideLst>
    </p:ext>
    <p:ext uri="{2D200454-40CA-4A62-9FC3-DE9A4176ACB9}">
      <p15:notesGuideLst xmlns:p15="http://schemas.microsoft.com/office/powerpoint/2012/main">
        <p15:guide id="1" orient="horz" pos="2957" userDrawn="1">
          <p15:clr>
            <a:srgbClr val="A4A3A4"/>
          </p15:clr>
        </p15:guide>
        <p15:guide id="2" pos="223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D03447BB-5D67-496B-8E87-E561075AD55C}">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280" autoAdjust="0"/>
  </p:normalViewPr>
  <p:slideViewPr>
    <p:cSldViewPr>
      <p:cViewPr varScale="1">
        <p:scale>
          <a:sx n="105" d="100"/>
          <a:sy n="105" d="100"/>
        </p:scale>
        <p:origin x="834" y="102"/>
      </p:cViewPr>
      <p:guideLst>
        <p:guide orient="horz" pos="2160"/>
        <p:guide pos="3839"/>
      </p:guideLst>
    </p:cSldViewPr>
  </p:slideViewPr>
  <p:notesTextViewPr>
    <p:cViewPr>
      <p:scale>
        <a:sx n="1" d="1"/>
        <a:sy n="1" d="1"/>
      </p:scale>
      <p:origin x="0" y="0"/>
    </p:cViewPr>
  </p:notesTextViewPr>
  <p:notesViewPr>
    <p:cSldViewPr showGuides="1">
      <p:cViewPr varScale="1">
        <p:scale>
          <a:sx n="63" d="100"/>
          <a:sy n="63" d="100"/>
        </p:scale>
        <p:origin x="2838" y="108"/>
      </p:cViewPr>
      <p:guideLst>
        <p:guide orient="horz" pos="2957"/>
        <p:guide pos="223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1" tIns="47111" rIns="94221" bIns="47111" rtlCol="0"/>
          <a:lstStyle>
            <a:lvl1pPr algn="l">
              <a:defRPr sz="1200"/>
            </a:lvl1pPr>
          </a:lstStyle>
          <a:p>
            <a:endParaRPr/>
          </a:p>
        </p:txBody>
      </p:sp>
      <p:sp>
        <p:nvSpPr>
          <p:cNvPr id="3" name="Date Placeholder 2"/>
          <p:cNvSpPr>
            <a:spLocks noGrp="1"/>
          </p:cNvSpPr>
          <p:nvPr>
            <p:ph type="dt" sz="quarter" idx="1"/>
          </p:nvPr>
        </p:nvSpPr>
        <p:spPr>
          <a:xfrm>
            <a:off x="4023093" y="0"/>
            <a:ext cx="3077739" cy="469424"/>
          </a:xfrm>
          <a:prstGeom prst="rect">
            <a:avLst/>
          </a:prstGeom>
        </p:spPr>
        <p:txBody>
          <a:bodyPr vert="horz" lIns="94221" tIns="47111" rIns="94221" bIns="47111" rtlCol="0"/>
          <a:lstStyle>
            <a:lvl1pPr algn="r">
              <a:defRPr sz="1200"/>
            </a:lvl1pPr>
          </a:lstStyle>
          <a:p>
            <a:fld id="{4954C6E1-AF92-4FB7-A013-0B520EBC30AE}" type="datetimeFigureOut">
              <a:rPr lang="en-US"/>
              <a:t>5/18/2024</a:t>
            </a:fld>
            <a:endParaRPr/>
          </a:p>
        </p:txBody>
      </p:sp>
      <p:sp>
        <p:nvSpPr>
          <p:cNvPr id="4" name="Footer Placeholder 3"/>
          <p:cNvSpPr>
            <a:spLocks noGrp="1"/>
          </p:cNvSpPr>
          <p:nvPr>
            <p:ph type="ftr" sz="quarter" idx="2"/>
          </p:nvPr>
        </p:nvSpPr>
        <p:spPr>
          <a:xfrm>
            <a:off x="0" y="8917422"/>
            <a:ext cx="3077739" cy="469424"/>
          </a:xfrm>
          <a:prstGeom prst="rect">
            <a:avLst/>
          </a:prstGeom>
        </p:spPr>
        <p:txBody>
          <a:bodyPr vert="horz" lIns="94221" tIns="47111" rIns="94221" bIns="47111" rtlCol="0" anchor="b"/>
          <a:lstStyle>
            <a:lvl1pPr algn="l">
              <a:defRPr sz="1200"/>
            </a:lvl1pPr>
          </a:lstStyle>
          <a:p>
            <a:endParaRPr/>
          </a:p>
        </p:txBody>
      </p:sp>
      <p:sp>
        <p:nvSpPr>
          <p:cNvPr id="5" name="Slide Number Placeholder 4"/>
          <p:cNvSpPr>
            <a:spLocks noGrp="1"/>
          </p:cNvSpPr>
          <p:nvPr>
            <p:ph type="sldNum" sz="quarter" idx="3"/>
          </p:nvPr>
        </p:nvSpPr>
        <p:spPr>
          <a:xfrm>
            <a:off x="4023093" y="8917422"/>
            <a:ext cx="3077739" cy="469424"/>
          </a:xfrm>
          <a:prstGeom prst="rect">
            <a:avLst/>
          </a:prstGeom>
        </p:spPr>
        <p:txBody>
          <a:bodyPr vert="horz" lIns="94221" tIns="47111" rIns="94221" bIns="47111" rtlCol="0" anchor="b"/>
          <a:lstStyle>
            <a:lvl1pPr algn="r">
              <a:defRPr sz="1200"/>
            </a:lvl1pPr>
          </a:lstStyle>
          <a:p>
            <a:fld id="{DA52D9BF-D574-4807-B36C-9E2A025BE826}" type="slidenum">
              <a:rPr/>
              <a:t>‹#›</a:t>
            </a:fld>
            <a:endParaRPr/>
          </a:p>
        </p:txBody>
      </p:sp>
    </p:spTree>
    <p:extLst>
      <p:ext uri="{BB962C8B-B14F-4D97-AF65-F5344CB8AC3E}">
        <p14:creationId xmlns:p14="http://schemas.microsoft.com/office/powerpoint/2010/main" val="23067921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1" tIns="47111" rIns="94221" bIns="47111" rtlCol="0"/>
          <a:lstStyle>
            <a:lvl1pPr algn="l">
              <a:defRPr sz="1200"/>
            </a:lvl1pPr>
          </a:lstStyle>
          <a:p>
            <a:endParaRPr/>
          </a:p>
        </p:txBody>
      </p:sp>
      <p:sp>
        <p:nvSpPr>
          <p:cNvPr id="3" name="Date Placeholder 2"/>
          <p:cNvSpPr>
            <a:spLocks noGrp="1"/>
          </p:cNvSpPr>
          <p:nvPr>
            <p:ph type="dt" idx="1"/>
          </p:nvPr>
        </p:nvSpPr>
        <p:spPr>
          <a:xfrm>
            <a:off x="4023093" y="0"/>
            <a:ext cx="3077739" cy="469424"/>
          </a:xfrm>
          <a:prstGeom prst="rect">
            <a:avLst/>
          </a:prstGeom>
        </p:spPr>
        <p:txBody>
          <a:bodyPr vert="horz" lIns="94221" tIns="47111" rIns="94221" bIns="47111" rtlCol="0"/>
          <a:lstStyle>
            <a:lvl1pPr algn="r">
              <a:defRPr sz="1200"/>
            </a:lvl1pPr>
          </a:lstStyle>
          <a:p>
            <a:fld id="{95C10850-0874-4A61-99B4-D613C5E8D9EA}" type="datetimeFigureOut">
              <a:rPr lang="en-US"/>
              <a:t>5/18/2024</a:t>
            </a:fld>
            <a:endParaRPr/>
          </a:p>
        </p:txBody>
      </p:sp>
      <p:sp>
        <p:nvSpPr>
          <p:cNvPr id="4" name="Slide Image Placeholder 3"/>
          <p:cNvSpPr>
            <a:spLocks noGrp="1" noRot="1" noChangeAspect="1"/>
          </p:cNvSpPr>
          <p:nvPr>
            <p:ph type="sldImg" idx="2"/>
          </p:nvPr>
        </p:nvSpPr>
        <p:spPr>
          <a:xfrm>
            <a:off x="422275" y="703263"/>
            <a:ext cx="6257925" cy="3521075"/>
          </a:xfrm>
          <a:prstGeom prst="rect">
            <a:avLst/>
          </a:prstGeom>
          <a:noFill/>
          <a:ln w="12700">
            <a:solidFill>
              <a:prstClr val="black"/>
            </a:solidFill>
          </a:ln>
        </p:spPr>
        <p:txBody>
          <a:bodyPr vert="horz" lIns="94221" tIns="47111" rIns="94221" bIns="47111" rtlCol="0" anchor="ctr"/>
          <a:lstStyle/>
          <a:p>
            <a:endParaRPr/>
          </a:p>
        </p:txBody>
      </p:sp>
      <p:sp>
        <p:nvSpPr>
          <p:cNvPr id="5" name="Notes Placeholder 4"/>
          <p:cNvSpPr>
            <a:spLocks noGrp="1"/>
          </p:cNvSpPr>
          <p:nvPr>
            <p:ph type="body" sz="quarter" idx="3"/>
          </p:nvPr>
        </p:nvSpPr>
        <p:spPr>
          <a:xfrm>
            <a:off x="710248" y="4459526"/>
            <a:ext cx="5681980" cy="4224814"/>
          </a:xfrm>
          <a:prstGeom prst="rect">
            <a:avLst/>
          </a:prstGeom>
        </p:spPr>
        <p:txBody>
          <a:bodyPr vert="horz" lIns="94221" tIns="47111" rIns="94221" bIns="47111"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917422"/>
            <a:ext cx="3077739" cy="469424"/>
          </a:xfrm>
          <a:prstGeom prst="rect">
            <a:avLst/>
          </a:prstGeom>
        </p:spPr>
        <p:txBody>
          <a:bodyPr vert="horz" lIns="94221" tIns="47111" rIns="94221" bIns="47111" rtlCol="0" anchor="b"/>
          <a:lstStyle>
            <a:lvl1pPr algn="l">
              <a:defRPr sz="1200"/>
            </a:lvl1pPr>
          </a:lstStyle>
          <a:p>
            <a:endParaRPr/>
          </a:p>
        </p:txBody>
      </p:sp>
      <p:sp>
        <p:nvSpPr>
          <p:cNvPr id="7" name="Slide Number Placeholder 6"/>
          <p:cNvSpPr>
            <a:spLocks noGrp="1"/>
          </p:cNvSpPr>
          <p:nvPr>
            <p:ph type="sldNum" sz="quarter" idx="5"/>
          </p:nvPr>
        </p:nvSpPr>
        <p:spPr>
          <a:xfrm>
            <a:off x="4023093" y="8917422"/>
            <a:ext cx="3077739" cy="469424"/>
          </a:xfrm>
          <a:prstGeom prst="rect">
            <a:avLst/>
          </a:prstGeom>
        </p:spPr>
        <p:txBody>
          <a:bodyPr vert="horz" lIns="94221" tIns="47111" rIns="94221" bIns="47111" rtlCol="0" anchor="b"/>
          <a:lstStyle>
            <a:lvl1pPr algn="r">
              <a:defRPr sz="1200"/>
            </a:lvl1pPr>
          </a:lstStyle>
          <a:p>
            <a:fld id="{9E11EC53-F507-411E-9ADC-FBCFECE09D3D}" type="slidenum">
              <a:rPr/>
              <a:t>‹#›</a:t>
            </a:fld>
            <a:endParaRPr/>
          </a:p>
        </p:txBody>
      </p:sp>
    </p:spTree>
    <p:extLst>
      <p:ext uri="{BB962C8B-B14F-4D97-AF65-F5344CB8AC3E}">
        <p14:creationId xmlns:p14="http://schemas.microsoft.com/office/powerpoint/2010/main" val="758182631"/>
      </p:ext>
    </p:extLst>
  </p:cSld>
  <p:clrMap bg1="lt1" tx1="dk1" bg2="lt2" tx2="dk2" accent1="accent1" accent2="accent2" accent3="accent3" accent4="accent4" accent5="accent5" accent6="accent6" hlink="hlink" folHlink="folHlink"/>
  <p:notesStyle>
    <a:lvl1pPr marL="0" algn="l" defTabSz="1218987" rtl="0" eaLnBrk="1" latinLnBrk="0" hangingPunct="1">
      <a:defRPr sz="1600" kern="1200">
        <a:solidFill>
          <a:schemeClr val="tx1"/>
        </a:solidFill>
        <a:latin typeface="+mn-lt"/>
        <a:ea typeface="+mn-ea"/>
        <a:cs typeface="+mn-cs"/>
      </a:defRPr>
    </a:lvl1pPr>
    <a:lvl2pPr marL="609493" algn="l" defTabSz="1218987" rtl="0" eaLnBrk="1" latinLnBrk="0" hangingPunct="1">
      <a:defRPr sz="1600" kern="1200">
        <a:solidFill>
          <a:schemeClr val="tx1"/>
        </a:solidFill>
        <a:latin typeface="+mn-lt"/>
        <a:ea typeface="+mn-ea"/>
        <a:cs typeface="+mn-cs"/>
      </a:defRPr>
    </a:lvl2pPr>
    <a:lvl3pPr marL="1218987" algn="l" defTabSz="1218987" rtl="0" eaLnBrk="1" latinLnBrk="0" hangingPunct="1">
      <a:defRPr sz="1600" kern="1200">
        <a:solidFill>
          <a:schemeClr val="tx1"/>
        </a:solidFill>
        <a:latin typeface="+mn-lt"/>
        <a:ea typeface="+mn-ea"/>
        <a:cs typeface="+mn-cs"/>
      </a:defRPr>
    </a:lvl3pPr>
    <a:lvl4pPr marL="1828480" algn="l" defTabSz="1218987" rtl="0" eaLnBrk="1" latinLnBrk="0" hangingPunct="1">
      <a:defRPr sz="1600" kern="1200">
        <a:solidFill>
          <a:schemeClr val="tx1"/>
        </a:solidFill>
        <a:latin typeface="+mn-lt"/>
        <a:ea typeface="+mn-ea"/>
        <a:cs typeface="+mn-cs"/>
      </a:defRPr>
    </a:lvl4pPr>
    <a:lvl5pPr marL="2437973" algn="l" defTabSz="1218987" rtl="0" eaLnBrk="1" latinLnBrk="0" hangingPunct="1">
      <a:defRPr sz="1600" kern="1200">
        <a:solidFill>
          <a:schemeClr val="tx1"/>
        </a:solidFill>
        <a:latin typeface="+mn-lt"/>
        <a:ea typeface="+mn-ea"/>
        <a:cs typeface="+mn-cs"/>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Isosceles Triangle 5"/>
          <p:cNvSpPr/>
          <p:nvPr/>
        </p:nvSpPr>
        <p:spPr>
          <a:xfrm>
            <a:off x="-1607" y="-1115"/>
            <a:ext cx="12190403" cy="6863692"/>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62" name="Rectangle 61"/>
          <p:cNvSpPr/>
          <p:nvPr/>
        </p:nvSpPr>
        <p:spPr bwMode="hidden">
          <a:xfrm>
            <a:off x="0" y="1905001"/>
            <a:ext cx="12188825" cy="2148252"/>
          </a:xfrm>
          <a:prstGeom prst="rect">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lnSpc>
                <a:spcPct val="90000"/>
              </a:lnSpc>
            </a:pPr>
            <a:endParaRPr sz="3200">
              <a:solidFill>
                <a:schemeClr val="tx2"/>
              </a:solidFill>
            </a:endParaRPr>
          </a:p>
        </p:txBody>
      </p:sp>
      <p:sp>
        <p:nvSpPr>
          <p:cNvPr id="2" name="Title 1"/>
          <p:cNvSpPr>
            <a:spLocks noGrp="1"/>
          </p:cNvSpPr>
          <p:nvPr>
            <p:ph type="ctrTitle"/>
          </p:nvPr>
        </p:nvSpPr>
        <p:spPr>
          <a:xfrm>
            <a:off x="1218883" y="1905002"/>
            <a:ext cx="9751060" cy="2147926"/>
          </a:xfrm>
        </p:spPr>
        <p:txBody>
          <a:bodyPr anchor="ctr">
            <a:normAutofit/>
          </a:bodyPr>
          <a:lstStyle>
            <a:lvl1pPr algn="ctr">
              <a:defRPr sz="4400" cap="all" normalizeH="0" baseline="0"/>
            </a:lvl1pPr>
          </a:lstStyle>
          <a:p>
            <a:r>
              <a:rPr lang="en-US"/>
              <a:t>Click to edit Master title style</a:t>
            </a:r>
            <a:endParaRPr/>
          </a:p>
        </p:txBody>
      </p:sp>
      <p:sp>
        <p:nvSpPr>
          <p:cNvPr id="3" name="Subtitle 2"/>
          <p:cNvSpPr>
            <a:spLocks noGrp="1"/>
          </p:cNvSpPr>
          <p:nvPr>
            <p:ph type="subTitle" idx="1"/>
          </p:nvPr>
        </p:nvSpPr>
        <p:spPr>
          <a:xfrm>
            <a:off x="1218883" y="4140200"/>
            <a:ext cx="9751060" cy="1016000"/>
          </a:xfrm>
        </p:spPr>
        <p:txBody>
          <a:bodyPr>
            <a:normAutofit/>
          </a:bodyPr>
          <a:lstStyle>
            <a:lvl1pPr marL="0" indent="0" algn="ctr">
              <a:spcBef>
                <a:spcPts val="0"/>
              </a:spcBef>
              <a:buNone/>
              <a:defRPr sz="2800">
                <a:solidFill>
                  <a:schemeClr val="tx1"/>
                </a:solidFill>
              </a:defRPr>
            </a:lvl1pPr>
            <a:lvl2pPr marL="609493" indent="0" algn="ctr">
              <a:buNone/>
              <a:defRPr>
                <a:solidFill>
                  <a:schemeClr val="tx1">
                    <a:tint val="75000"/>
                  </a:schemeClr>
                </a:solidFill>
              </a:defRPr>
            </a:lvl2pPr>
            <a:lvl3pPr marL="1218987" indent="0" algn="ctr">
              <a:buNone/>
              <a:defRPr>
                <a:solidFill>
                  <a:schemeClr val="tx1">
                    <a:tint val="75000"/>
                  </a:schemeClr>
                </a:solidFill>
              </a:defRPr>
            </a:lvl3pPr>
            <a:lvl4pPr marL="1828480" indent="0" algn="ctr">
              <a:buNone/>
              <a:defRPr>
                <a:solidFill>
                  <a:schemeClr val="tx1">
                    <a:tint val="75000"/>
                  </a:schemeClr>
                </a:solidFill>
              </a:defRPr>
            </a:lvl4pPr>
            <a:lvl5pPr marL="2437973" indent="0" algn="ctr">
              <a:buNone/>
              <a:defRPr>
                <a:solidFill>
                  <a:schemeClr val="tx1">
                    <a:tint val="75000"/>
                  </a:schemeClr>
                </a:solidFill>
              </a:defRPr>
            </a:lvl5pPr>
            <a:lvl6pPr marL="3047467" indent="0" algn="ctr">
              <a:buNone/>
              <a:defRPr>
                <a:solidFill>
                  <a:schemeClr val="tx1">
                    <a:tint val="75000"/>
                  </a:schemeClr>
                </a:solidFill>
              </a:defRPr>
            </a:lvl6pPr>
            <a:lvl7pPr marL="3656960" indent="0" algn="ctr">
              <a:buNone/>
              <a:defRPr>
                <a:solidFill>
                  <a:schemeClr val="tx1">
                    <a:tint val="75000"/>
                  </a:schemeClr>
                </a:solidFill>
              </a:defRPr>
            </a:lvl7pPr>
            <a:lvl8pPr marL="4266453" indent="0" algn="ctr">
              <a:buNone/>
              <a:defRPr>
                <a:solidFill>
                  <a:schemeClr val="tx1">
                    <a:tint val="75000"/>
                  </a:schemeClr>
                </a:solidFill>
              </a:defRPr>
            </a:lvl8pPr>
            <a:lvl9pPr marL="4875947" indent="0" algn="ctr">
              <a:buNone/>
              <a:defRPr>
                <a:solidFill>
                  <a:schemeClr val="tx1">
                    <a:tint val="75000"/>
                  </a:schemeClr>
                </a:solidFill>
              </a:defRPr>
            </a:lvl9pPr>
          </a:lstStyle>
          <a:p>
            <a:r>
              <a:rPr lang="en-US"/>
              <a:t>Click to edit Master subtitle style</a:t>
            </a:r>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Alternate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21163" y="482600"/>
            <a:ext cx="3961368" cy="1422400"/>
          </a:xfrm>
        </p:spPr>
        <p:txBody>
          <a:bodyPr anchor="b" anchorCtr="0">
            <a:normAutofit/>
          </a:bodyPr>
          <a:lstStyle>
            <a:lvl1pPr algn="l">
              <a:defRPr sz="3200" b="0"/>
            </a:lvl1pPr>
          </a:lstStyle>
          <a:p>
            <a:r>
              <a:rPr lang="en-US"/>
              <a:t>Click to edit Master title style</a:t>
            </a:r>
            <a:endParaRPr/>
          </a:p>
        </p:txBody>
      </p:sp>
      <p:sp>
        <p:nvSpPr>
          <p:cNvPr id="9" name="Rectangle 8" descr="&#10;"/>
          <p:cNvSpPr/>
          <p:nvPr/>
        </p:nvSpPr>
        <p:spPr>
          <a:xfrm>
            <a:off x="0" y="-1115"/>
            <a:ext cx="7618016" cy="6859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3" name="Picture Placeholder 2" descr="An empty placeholder to add an image. Click on the placeholder and select the image that you wish to add.&#10;"/>
          <p:cNvSpPr>
            <a:spLocks noGrp="1"/>
          </p:cNvSpPr>
          <p:nvPr>
            <p:ph type="pic" idx="1"/>
          </p:nvPr>
        </p:nvSpPr>
        <p:spPr>
          <a:xfrm>
            <a:off x="507868" y="482600"/>
            <a:ext cx="6602281" cy="5842001"/>
          </a:xfrm>
          <a:noFill/>
          <a:ln w="9525">
            <a:noFill/>
            <a:miter lim="800000"/>
          </a:ln>
          <a:effectLst/>
        </p:spPr>
        <p:txBody>
          <a:bodyPr>
            <a:normAutofit/>
          </a:bodyPr>
          <a:lstStyle>
            <a:lvl1pPr marL="0" indent="0" algn="ctr">
              <a:buNone/>
              <a:defRPr sz="2700"/>
            </a:lvl1pPr>
            <a:lvl2pPr marL="609493" indent="0">
              <a:buNone/>
              <a:defRPr sz="3700"/>
            </a:lvl2pPr>
            <a:lvl3pPr marL="1218987" indent="0">
              <a:buNone/>
              <a:defRPr sz="3200"/>
            </a:lvl3pPr>
            <a:lvl4pPr marL="1828480" indent="0">
              <a:buNone/>
              <a:defRPr sz="2700"/>
            </a:lvl4pPr>
            <a:lvl5pPr marL="2437973" indent="0">
              <a:buNone/>
              <a:defRPr sz="2700"/>
            </a:lvl5pPr>
            <a:lvl6pPr marL="3047467" indent="0">
              <a:buNone/>
              <a:defRPr sz="2700"/>
            </a:lvl6pPr>
            <a:lvl7pPr marL="3656960" indent="0">
              <a:buNone/>
              <a:defRPr sz="2700"/>
            </a:lvl7pPr>
            <a:lvl8pPr marL="4266453" indent="0">
              <a:buNone/>
              <a:defRPr sz="2700"/>
            </a:lvl8pPr>
            <a:lvl9pPr marL="4875947" indent="0">
              <a:buNone/>
              <a:defRPr sz="2700"/>
            </a:lvl9pPr>
          </a:lstStyle>
          <a:p>
            <a:r>
              <a:rPr lang="en-US"/>
              <a:t>Click icon to add picture</a:t>
            </a:r>
            <a:endParaRPr dirty="0"/>
          </a:p>
        </p:txBody>
      </p:sp>
      <p:sp>
        <p:nvSpPr>
          <p:cNvPr id="4" name="Text Placeholder 3"/>
          <p:cNvSpPr>
            <a:spLocks noGrp="1"/>
          </p:cNvSpPr>
          <p:nvPr>
            <p:ph type="body" sz="half" idx="2"/>
          </p:nvPr>
        </p:nvSpPr>
        <p:spPr>
          <a:xfrm>
            <a:off x="7821163" y="2108200"/>
            <a:ext cx="3961368" cy="4267200"/>
          </a:xfrm>
        </p:spPr>
        <p:txBody>
          <a:bodyPr>
            <a:normAutofit/>
          </a:bodyPr>
          <a:lstStyle>
            <a:lvl1pPr marL="0" indent="0">
              <a:spcBef>
                <a:spcPts val="1600"/>
              </a:spcBef>
              <a:buNone/>
              <a:defRPr sz="2000">
                <a:solidFill>
                  <a:schemeClr val="tx1"/>
                </a:solidFill>
              </a:defRPr>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en-US"/>
              <a:t>Edit Master text styles</a:t>
            </a:r>
          </a:p>
        </p:txBody>
      </p:sp>
    </p:spTree>
    <p:extLst>
      <p:ext uri="{BB962C8B-B14F-4D97-AF65-F5344CB8AC3E}">
        <p14:creationId xmlns:p14="http://schemas.microsoft.com/office/powerpoint/2010/main" val="20763039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marL="2669581">
              <a:defRPr baseline="0"/>
            </a:lvl6pPr>
            <a:lvl7pPr marL="2669581">
              <a:defRPr baseline="0"/>
            </a:lvl7pPr>
            <a:lvl8pPr marL="2669581">
              <a:defRPr baseline="0"/>
            </a:lvl8pPr>
            <a:lvl9pPr marL="2669581">
              <a:defRPr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3B9B9059-F1D6-41D0-95CF-D21CAA096B3A}" type="datetimeFigureOut">
              <a:rPr lang="en-US"/>
              <a:t>5/18/2024</a:t>
            </a:fld>
            <a:endParaRPr/>
          </a:p>
        </p:txBody>
      </p:sp>
      <p:sp>
        <p:nvSpPr>
          <p:cNvPr id="6" name="Slide Number Placeholder 5"/>
          <p:cNvSpPr>
            <a:spLocks noGrp="1"/>
          </p:cNvSpPr>
          <p:nvPr>
            <p:ph type="sldNum" sz="quarter" idx="12"/>
          </p:nvPr>
        </p:nvSpPr>
        <p:spPr/>
        <p:txBody>
          <a:bodyPr/>
          <a:lstStyle/>
          <a:p>
            <a:fld id="{E5FD5434-F838-4DD4-A17B-1CB1A1850DF4}" type="slidenum">
              <a:rPr/>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40043" y="482599"/>
            <a:ext cx="1843982" cy="5791201"/>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914162" y="482599"/>
            <a:ext cx="9040045" cy="5791201"/>
          </a:xfrm>
        </p:spPr>
        <p:txBody>
          <a:bodyPr vert="eaVert"/>
          <a:lstStyle>
            <a:lvl5pPr>
              <a:defRPr/>
            </a:lvl5pPr>
            <a:lvl6pPr>
              <a:defRPr/>
            </a:lvl6pPr>
            <a:lvl7pPr>
              <a:defRPr/>
            </a:lvl7pPr>
            <a:lvl8pPr>
              <a:defRPr baseline="0"/>
            </a:lvl8pPr>
            <a:lvl9pPr>
              <a:defRPr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3B9B9059-F1D6-41D0-95CF-D21CAA096B3A}" type="datetimeFigureOut">
              <a:rPr lang="en-US"/>
              <a:t>5/18/2024</a:t>
            </a:fld>
            <a:endParaRPr/>
          </a:p>
        </p:txBody>
      </p:sp>
      <p:sp>
        <p:nvSpPr>
          <p:cNvPr id="6" name="Slide Number Placeholder 5"/>
          <p:cNvSpPr>
            <a:spLocks noGrp="1"/>
          </p:cNvSpPr>
          <p:nvPr>
            <p:ph type="sldNum" sz="quarter" idx="12"/>
          </p:nvPr>
        </p:nvSpPr>
        <p:spPr/>
        <p:txBody>
          <a:bodyPr/>
          <a:lstStyle/>
          <a:p>
            <a:fld id="{E5FD5434-F838-4DD4-A17B-1CB1A1850DF4}" type="slidenum">
              <a:rPr/>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Isosceles Triangle 5"/>
          <p:cNvSpPr/>
          <p:nvPr/>
        </p:nvSpPr>
        <p:spPr>
          <a:xfrm>
            <a:off x="-1607" y="-1115"/>
            <a:ext cx="12190403" cy="6863692"/>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62" name="Rectangle 61"/>
          <p:cNvSpPr/>
          <p:nvPr/>
        </p:nvSpPr>
        <p:spPr bwMode="hidden">
          <a:xfrm>
            <a:off x="0" y="1905001"/>
            <a:ext cx="12188825" cy="2148252"/>
          </a:xfrm>
          <a:prstGeom prst="rect">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lnSpc>
                <a:spcPct val="90000"/>
              </a:lnSpc>
            </a:pPr>
            <a:endParaRPr sz="3200">
              <a:solidFill>
                <a:schemeClr val="tx2"/>
              </a:solidFill>
            </a:endParaRPr>
          </a:p>
        </p:txBody>
      </p:sp>
      <p:sp>
        <p:nvSpPr>
          <p:cNvPr id="2" name="Title 1"/>
          <p:cNvSpPr>
            <a:spLocks noGrp="1"/>
          </p:cNvSpPr>
          <p:nvPr>
            <p:ph type="ctrTitle"/>
          </p:nvPr>
        </p:nvSpPr>
        <p:spPr>
          <a:xfrm>
            <a:off x="1218883" y="1905002"/>
            <a:ext cx="9751060" cy="2147926"/>
          </a:xfrm>
        </p:spPr>
        <p:txBody>
          <a:bodyPr anchor="ctr">
            <a:normAutofit/>
          </a:bodyPr>
          <a:lstStyle>
            <a:lvl1pPr algn="ctr">
              <a:defRPr sz="4400" cap="all" normalizeH="0" baseline="0"/>
            </a:lvl1pPr>
          </a:lstStyle>
          <a:p>
            <a:r>
              <a:rPr lang="en-US"/>
              <a:t>Click to edit Master title style</a:t>
            </a:r>
            <a:endParaRPr/>
          </a:p>
        </p:txBody>
      </p:sp>
      <p:sp>
        <p:nvSpPr>
          <p:cNvPr id="3" name="Subtitle 2"/>
          <p:cNvSpPr>
            <a:spLocks noGrp="1"/>
          </p:cNvSpPr>
          <p:nvPr>
            <p:ph type="subTitle" idx="1"/>
          </p:nvPr>
        </p:nvSpPr>
        <p:spPr>
          <a:xfrm>
            <a:off x="1218883" y="4140200"/>
            <a:ext cx="9751060" cy="1016000"/>
          </a:xfrm>
        </p:spPr>
        <p:txBody>
          <a:bodyPr>
            <a:normAutofit/>
          </a:bodyPr>
          <a:lstStyle>
            <a:lvl1pPr marL="0" indent="0" algn="ctr">
              <a:spcBef>
                <a:spcPts val="0"/>
              </a:spcBef>
              <a:buNone/>
              <a:defRPr sz="2800">
                <a:solidFill>
                  <a:schemeClr val="tx1"/>
                </a:solidFill>
              </a:defRPr>
            </a:lvl1pPr>
            <a:lvl2pPr marL="609493" indent="0" algn="ctr">
              <a:buNone/>
              <a:defRPr>
                <a:solidFill>
                  <a:schemeClr val="tx1">
                    <a:tint val="75000"/>
                  </a:schemeClr>
                </a:solidFill>
              </a:defRPr>
            </a:lvl2pPr>
            <a:lvl3pPr marL="1218987" indent="0" algn="ctr">
              <a:buNone/>
              <a:defRPr>
                <a:solidFill>
                  <a:schemeClr val="tx1">
                    <a:tint val="75000"/>
                  </a:schemeClr>
                </a:solidFill>
              </a:defRPr>
            </a:lvl3pPr>
            <a:lvl4pPr marL="1828480" indent="0" algn="ctr">
              <a:buNone/>
              <a:defRPr>
                <a:solidFill>
                  <a:schemeClr val="tx1">
                    <a:tint val="75000"/>
                  </a:schemeClr>
                </a:solidFill>
              </a:defRPr>
            </a:lvl4pPr>
            <a:lvl5pPr marL="2437973" indent="0" algn="ctr">
              <a:buNone/>
              <a:defRPr>
                <a:solidFill>
                  <a:schemeClr val="tx1">
                    <a:tint val="75000"/>
                  </a:schemeClr>
                </a:solidFill>
              </a:defRPr>
            </a:lvl5pPr>
            <a:lvl6pPr marL="3047467" indent="0" algn="ctr">
              <a:buNone/>
              <a:defRPr>
                <a:solidFill>
                  <a:schemeClr val="tx1">
                    <a:tint val="75000"/>
                  </a:schemeClr>
                </a:solidFill>
              </a:defRPr>
            </a:lvl6pPr>
            <a:lvl7pPr marL="3656960" indent="0" algn="ctr">
              <a:buNone/>
              <a:defRPr>
                <a:solidFill>
                  <a:schemeClr val="tx1">
                    <a:tint val="75000"/>
                  </a:schemeClr>
                </a:solidFill>
              </a:defRPr>
            </a:lvl7pPr>
            <a:lvl8pPr marL="4266453" indent="0" algn="ctr">
              <a:buNone/>
              <a:defRPr>
                <a:solidFill>
                  <a:schemeClr val="tx1">
                    <a:tint val="75000"/>
                  </a:schemeClr>
                </a:solidFill>
              </a:defRPr>
            </a:lvl8pPr>
            <a:lvl9pPr marL="4875947" indent="0" algn="ctr">
              <a:buNone/>
              <a:defRPr>
                <a:solidFill>
                  <a:schemeClr val="tx1">
                    <a:tint val="75000"/>
                  </a:schemeClr>
                </a:solidFill>
              </a:defRPr>
            </a:lvl9pPr>
          </a:lstStyle>
          <a:p>
            <a:r>
              <a:rPr lang="en-US"/>
              <a:t>Click to edit Master subtitle style</a:t>
            </a:r>
            <a:endParaRPr/>
          </a:p>
        </p:txBody>
      </p:sp>
    </p:spTree>
    <p:extLst>
      <p:ext uri="{BB962C8B-B14F-4D97-AF65-F5344CB8AC3E}">
        <p14:creationId xmlns:p14="http://schemas.microsoft.com/office/powerpoint/2010/main" val="33104773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vl6pPr>
              <a:defRPr/>
            </a:lvl6pPr>
            <a:lvl7pPr>
              <a:defRPr/>
            </a:lvl7pPr>
            <a:lvl8pPr>
              <a:defRPr/>
            </a:lvl8pPr>
            <a:lvl9pPr>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3B9B9059-F1D6-41D0-95CF-D21CAA096B3A}" type="datetimeFigureOut">
              <a:rPr lang="en-US"/>
              <a:t>5/18/2024</a:t>
            </a:fld>
            <a:endParaRPr/>
          </a:p>
        </p:txBody>
      </p:sp>
      <p:sp>
        <p:nvSpPr>
          <p:cNvPr id="6" name="Slide Number Placeholder 5"/>
          <p:cNvSpPr>
            <a:spLocks noGrp="1"/>
          </p:cNvSpPr>
          <p:nvPr>
            <p:ph type="sldNum" sz="quarter" idx="12"/>
          </p:nvPr>
        </p:nvSpPr>
        <p:spPr/>
        <p:txBody>
          <a:bodyPr/>
          <a:lstStyle/>
          <a:p>
            <a:fld id="{E5FD5434-F838-4DD4-A17B-1CB1A1850DF4}" type="slidenum">
              <a:rPr/>
              <a:t>‹#›</a:t>
            </a:fld>
            <a:endParaRPr/>
          </a:p>
        </p:txBody>
      </p:sp>
    </p:spTree>
    <p:extLst>
      <p:ext uri="{BB962C8B-B14F-4D97-AF65-F5344CB8AC3E}">
        <p14:creationId xmlns:p14="http://schemas.microsoft.com/office/powerpoint/2010/main" val="25410137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1" name="Isosceles Triangle 5"/>
          <p:cNvSpPr/>
          <p:nvPr/>
        </p:nvSpPr>
        <p:spPr>
          <a:xfrm>
            <a:off x="-1607" y="-1115"/>
            <a:ext cx="12190403" cy="6863692"/>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2" name="Title 1"/>
          <p:cNvSpPr>
            <a:spLocks noGrp="1"/>
          </p:cNvSpPr>
          <p:nvPr>
            <p:ph type="title"/>
          </p:nvPr>
        </p:nvSpPr>
        <p:spPr>
          <a:xfrm>
            <a:off x="1218883" y="1524000"/>
            <a:ext cx="9751060" cy="1992597"/>
          </a:xfrm>
        </p:spPr>
        <p:txBody>
          <a:bodyPr anchor="b" anchorCtr="0">
            <a:noAutofit/>
          </a:bodyPr>
          <a:lstStyle>
            <a:lvl1pPr algn="ctr">
              <a:defRPr sz="4400" b="0" cap="all" baseline="0"/>
            </a:lvl1pPr>
          </a:lstStyle>
          <a:p>
            <a:r>
              <a:rPr lang="en-US"/>
              <a:t>Click to edit Master title style</a:t>
            </a:r>
            <a:endParaRPr/>
          </a:p>
        </p:txBody>
      </p:sp>
      <p:sp>
        <p:nvSpPr>
          <p:cNvPr id="3" name="Text Placeholder 2"/>
          <p:cNvSpPr>
            <a:spLocks noGrp="1"/>
          </p:cNvSpPr>
          <p:nvPr>
            <p:ph type="body" idx="1"/>
          </p:nvPr>
        </p:nvSpPr>
        <p:spPr>
          <a:xfrm>
            <a:off x="1218883" y="3632200"/>
            <a:ext cx="9751060" cy="1016000"/>
          </a:xfrm>
        </p:spPr>
        <p:txBody>
          <a:bodyPr anchor="t" anchorCtr="0">
            <a:noAutofit/>
          </a:bodyPr>
          <a:lstStyle>
            <a:lvl1pPr marL="0" indent="0" algn="ctr">
              <a:spcBef>
                <a:spcPts val="0"/>
              </a:spcBef>
              <a:buNone/>
              <a:defRPr sz="2800">
                <a:solidFill>
                  <a:schemeClr val="tx1"/>
                </a:solidFill>
              </a:defRPr>
            </a:lvl1pPr>
            <a:lvl2pPr marL="609493" indent="0">
              <a:buNone/>
              <a:defRPr sz="2400">
                <a:solidFill>
                  <a:schemeClr val="tx1">
                    <a:tint val="75000"/>
                  </a:schemeClr>
                </a:solidFill>
              </a:defRPr>
            </a:lvl2pPr>
            <a:lvl3pPr marL="1218987" indent="0">
              <a:buNone/>
              <a:defRPr sz="2100">
                <a:solidFill>
                  <a:schemeClr val="tx1">
                    <a:tint val="75000"/>
                  </a:schemeClr>
                </a:solidFill>
              </a:defRPr>
            </a:lvl3pPr>
            <a:lvl4pPr marL="1828480" indent="0">
              <a:buNone/>
              <a:defRPr sz="1900">
                <a:solidFill>
                  <a:schemeClr val="tx1">
                    <a:tint val="75000"/>
                  </a:schemeClr>
                </a:solidFill>
              </a:defRPr>
            </a:lvl4pPr>
            <a:lvl5pPr marL="2437973" indent="0">
              <a:buNone/>
              <a:defRPr sz="1900">
                <a:solidFill>
                  <a:schemeClr val="tx1">
                    <a:tint val="75000"/>
                  </a:schemeClr>
                </a:solidFill>
              </a:defRPr>
            </a:lvl5pPr>
            <a:lvl6pPr marL="3047467" indent="0">
              <a:buNone/>
              <a:defRPr sz="1900">
                <a:solidFill>
                  <a:schemeClr val="tx1">
                    <a:tint val="75000"/>
                  </a:schemeClr>
                </a:solidFill>
              </a:defRPr>
            </a:lvl6pPr>
            <a:lvl7pPr marL="3656960" indent="0">
              <a:buNone/>
              <a:defRPr sz="1900">
                <a:solidFill>
                  <a:schemeClr val="tx1">
                    <a:tint val="75000"/>
                  </a:schemeClr>
                </a:solidFill>
              </a:defRPr>
            </a:lvl7pPr>
            <a:lvl8pPr marL="4266453" indent="0">
              <a:buNone/>
              <a:defRPr sz="1900">
                <a:solidFill>
                  <a:schemeClr val="tx1">
                    <a:tint val="75000"/>
                  </a:schemeClr>
                </a:solidFill>
              </a:defRPr>
            </a:lvl8pPr>
            <a:lvl9pPr marL="4875947" indent="0">
              <a:buNone/>
              <a:defRPr sz="1900">
                <a:solidFill>
                  <a:schemeClr val="tx1">
                    <a:tint val="75000"/>
                  </a:schemeClr>
                </a:solidFill>
              </a:defRPr>
            </a:lvl9pPr>
          </a:lstStyle>
          <a:p>
            <a:pPr lvl="0"/>
            <a:r>
              <a:rPr lang="en-US"/>
              <a:t>Edit Master text styles</a:t>
            </a: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3B9B9059-F1D6-41D0-95CF-D21CAA096B3A}" type="datetimeFigureOut">
              <a:rPr lang="en-US"/>
              <a:t>5/18/2024</a:t>
            </a:fld>
            <a:endParaRPr/>
          </a:p>
        </p:txBody>
      </p:sp>
      <p:sp>
        <p:nvSpPr>
          <p:cNvPr id="6" name="Slide Number Placeholder 5"/>
          <p:cNvSpPr>
            <a:spLocks noGrp="1"/>
          </p:cNvSpPr>
          <p:nvPr>
            <p:ph type="sldNum" sz="quarter" idx="12"/>
          </p:nvPr>
        </p:nvSpPr>
        <p:spPr/>
        <p:txBody>
          <a:bodyPr/>
          <a:lstStyle/>
          <a:p>
            <a:fld id="{E5FD5434-F838-4DD4-A17B-1CB1A1850DF4}" type="slidenum">
              <a:rPr/>
              <a:t>‹#›</a:t>
            </a:fld>
            <a:endParaRPr/>
          </a:p>
        </p:txBody>
      </p:sp>
    </p:spTree>
    <p:extLst>
      <p:ext uri="{BB962C8B-B14F-4D97-AF65-F5344CB8AC3E}">
        <p14:creationId xmlns:p14="http://schemas.microsoft.com/office/powerpoint/2010/main" val="21971820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914162" y="1803401"/>
            <a:ext cx="4977104" cy="4470400"/>
          </a:xfrm>
        </p:spPr>
        <p:txBody>
          <a:bodyPr>
            <a:normAutofit/>
          </a:bodyPr>
          <a:lstStyle>
            <a:lvl1pPr>
              <a:defRPr sz="2400"/>
            </a:lvl1pPr>
            <a:lvl2pPr>
              <a:defRPr sz="2000"/>
            </a:lvl2pPr>
            <a:lvl3pPr>
              <a:defRPr sz="1800"/>
            </a:lvl3pPr>
            <a:lvl4pPr>
              <a:defRPr sz="1600"/>
            </a:lvl4pPr>
            <a:lvl5pPr>
              <a:defRPr sz="1400"/>
            </a:lvl5pPr>
            <a:lvl6pPr>
              <a:defRPr sz="1400"/>
            </a:lvl6pPr>
            <a:lvl7pPr marL="2669581">
              <a:defRPr sz="1400"/>
            </a:lvl7pPr>
            <a:lvl8pPr marL="2669581">
              <a:defRPr sz="1400"/>
            </a:lvl8pPr>
            <a:lvl9pPr marL="2669581">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6297559" y="1803401"/>
            <a:ext cx="4977104" cy="4470400"/>
          </a:xfrm>
        </p:spPr>
        <p:txBody>
          <a:bodyPr>
            <a:normAutofit/>
          </a:bodyPr>
          <a:lstStyle>
            <a:lvl1pPr>
              <a:defRPr sz="2400"/>
            </a:lvl1pPr>
            <a:lvl2pPr>
              <a:defRPr sz="2000"/>
            </a:lvl2pPr>
            <a:lvl3pPr>
              <a:defRPr sz="1800"/>
            </a:lvl3pPr>
            <a:lvl4pPr>
              <a:defRPr sz="1600"/>
            </a:lvl4pPr>
            <a:lvl5pPr>
              <a:defRPr sz="1400"/>
            </a:lvl5pPr>
            <a:lvl6pPr marL="2669581">
              <a:defRPr sz="1400" baseline="0"/>
            </a:lvl6pPr>
            <a:lvl7pPr marL="2669581">
              <a:defRPr sz="1400" baseline="0"/>
            </a:lvl7pPr>
            <a:lvl8pPr marL="2669581">
              <a:defRPr sz="1400" baseline="0"/>
            </a:lvl8pPr>
            <a:lvl9pPr marL="2669581">
              <a:defRPr sz="1400"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6" name="Footer Placeholder 5"/>
          <p:cNvSpPr>
            <a:spLocks noGrp="1"/>
          </p:cNvSpPr>
          <p:nvPr>
            <p:ph type="ftr" sz="quarter" idx="11"/>
          </p:nvPr>
        </p:nvSpPr>
        <p:spPr/>
        <p:txBody>
          <a:bodyPr/>
          <a:lstStyle/>
          <a:p>
            <a:endParaRPr/>
          </a:p>
        </p:txBody>
      </p:sp>
      <p:sp>
        <p:nvSpPr>
          <p:cNvPr id="5" name="Date Placeholder 4"/>
          <p:cNvSpPr>
            <a:spLocks noGrp="1"/>
          </p:cNvSpPr>
          <p:nvPr>
            <p:ph type="dt" sz="half" idx="10"/>
          </p:nvPr>
        </p:nvSpPr>
        <p:spPr/>
        <p:txBody>
          <a:bodyPr/>
          <a:lstStyle/>
          <a:p>
            <a:fld id="{3B9B9059-F1D6-41D0-95CF-D21CAA096B3A}" type="datetimeFigureOut">
              <a:rPr lang="en-US"/>
              <a:t>5/18/2024</a:t>
            </a:fld>
            <a:endParaRPr/>
          </a:p>
        </p:txBody>
      </p:sp>
      <p:sp>
        <p:nvSpPr>
          <p:cNvPr id="7" name="Slide Number Placeholder 6"/>
          <p:cNvSpPr>
            <a:spLocks noGrp="1"/>
          </p:cNvSpPr>
          <p:nvPr>
            <p:ph type="sldNum" sz="quarter" idx="12"/>
          </p:nvPr>
        </p:nvSpPr>
        <p:spPr/>
        <p:txBody>
          <a:bodyPr/>
          <a:lstStyle/>
          <a:p>
            <a:fld id="{E5FD5434-F838-4DD4-A17B-1CB1A1850DF4}" type="slidenum">
              <a:rPr/>
              <a:t>‹#›</a:t>
            </a:fld>
            <a:endParaRPr/>
          </a:p>
        </p:txBody>
      </p:sp>
    </p:spTree>
    <p:extLst>
      <p:ext uri="{BB962C8B-B14F-4D97-AF65-F5344CB8AC3E}">
        <p14:creationId xmlns:p14="http://schemas.microsoft.com/office/powerpoint/2010/main" val="23848019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914162" y="1803400"/>
            <a:ext cx="4977104" cy="914400"/>
          </a:xfrm>
        </p:spPr>
        <p:txBody>
          <a:bodyPr anchor="ctr">
            <a:noAutofit/>
          </a:bodyPr>
          <a:lstStyle>
            <a:lvl1pPr marL="0" indent="0">
              <a:lnSpc>
                <a:spcPct val="80000"/>
              </a:lnSpc>
              <a:spcBef>
                <a:spcPts val="0"/>
              </a:spcBef>
              <a:buNone/>
              <a:defRPr sz="2800" b="0">
                <a:solidFill>
                  <a:schemeClr val="tx1"/>
                </a:solidFill>
              </a:defRPr>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en-US"/>
              <a:t>Edit Master text styles</a:t>
            </a:r>
          </a:p>
        </p:txBody>
      </p:sp>
      <p:sp>
        <p:nvSpPr>
          <p:cNvPr id="4" name="Content Placeholder 3"/>
          <p:cNvSpPr>
            <a:spLocks noGrp="1"/>
          </p:cNvSpPr>
          <p:nvPr>
            <p:ph sz="half" idx="2"/>
          </p:nvPr>
        </p:nvSpPr>
        <p:spPr>
          <a:xfrm>
            <a:off x="914162" y="2717800"/>
            <a:ext cx="4977104" cy="3556000"/>
          </a:xfrm>
        </p:spPr>
        <p:txBody>
          <a:bodyPr>
            <a:normAutofit/>
          </a:bodyPr>
          <a:lstStyle>
            <a:lvl1pPr>
              <a:defRPr sz="2400"/>
            </a:lvl1pPr>
            <a:lvl2pPr>
              <a:defRPr sz="2000"/>
            </a:lvl2pPr>
            <a:lvl3pPr>
              <a:defRPr sz="1800"/>
            </a:lvl3pPr>
            <a:lvl4pPr>
              <a:defRPr sz="1600"/>
            </a:lvl4pPr>
            <a:lvl5pPr>
              <a:defRPr sz="1400"/>
            </a:lvl5pPr>
            <a:lvl6pPr marL="2669581">
              <a:defRPr sz="1400"/>
            </a:lvl6pPr>
            <a:lvl7pPr marL="2669581">
              <a:defRPr sz="1400"/>
            </a:lvl7pPr>
            <a:lvl8pPr marL="2669581">
              <a:defRPr sz="1400"/>
            </a:lvl8pPr>
            <a:lvl9pPr marL="2669581">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6297559" y="1803400"/>
            <a:ext cx="4977104" cy="914400"/>
          </a:xfrm>
        </p:spPr>
        <p:txBody>
          <a:bodyPr anchor="ctr">
            <a:noAutofit/>
          </a:bodyPr>
          <a:lstStyle>
            <a:lvl1pPr marL="0" indent="0">
              <a:lnSpc>
                <a:spcPct val="80000"/>
              </a:lnSpc>
              <a:spcBef>
                <a:spcPts val="0"/>
              </a:spcBef>
              <a:buNone/>
              <a:defRPr sz="2800" b="0">
                <a:solidFill>
                  <a:schemeClr val="tx1"/>
                </a:solidFill>
              </a:defRPr>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en-US"/>
              <a:t>Edit Master text styles</a:t>
            </a:r>
          </a:p>
        </p:txBody>
      </p:sp>
      <p:sp>
        <p:nvSpPr>
          <p:cNvPr id="6" name="Content Placeholder 5"/>
          <p:cNvSpPr>
            <a:spLocks noGrp="1"/>
          </p:cNvSpPr>
          <p:nvPr>
            <p:ph sz="quarter" idx="4"/>
          </p:nvPr>
        </p:nvSpPr>
        <p:spPr>
          <a:xfrm>
            <a:off x="6297559" y="2717800"/>
            <a:ext cx="4977104" cy="3556000"/>
          </a:xfrm>
        </p:spPr>
        <p:txBody>
          <a:bodyPr>
            <a:normAutofit/>
          </a:bodyPr>
          <a:lstStyle>
            <a:lvl1pPr>
              <a:defRPr sz="2400"/>
            </a:lvl1pPr>
            <a:lvl2pPr>
              <a:defRPr sz="2000"/>
            </a:lvl2pPr>
            <a:lvl3pPr>
              <a:defRPr sz="1800"/>
            </a:lvl3pPr>
            <a:lvl4pPr>
              <a:defRPr sz="1600"/>
            </a:lvl4pPr>
            <a:lvl5pPr>
              <a:defRPr sz="1400"/>
            </a:lvl5pPr>
            <a:lvl6pPr marL="2669581">
              <a:defRPr sz="1400"/>
            </a:lvl6pPr>
            <a:lvl7pPr marL="2669581">
              <a:defRPr sz="1400"/>
            </a:lvl7pPr>
            <a:lvl8pPr marL="2669581">
              <a:defRPr sz="1400" baseline="0"/>
            </a:lvl8pPr>
            <a:lvl9pPr marL="2669581">
              <a:defRPr sz="1400"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8" name="Footer Placeholder 7"/>
          <p:cNvSpPr>
            <a:spLocks noGrp="1"/>
          </p:cNvSpPr>
          <p:nvPr>
            <p:ph type="ftr" sz="quarter" idx="11"/>
          </p:nvPr>
        </p:nvSpPr>
        <p:spPr/>
        <p:txBody>
          <a:bodyPr/>
          <a:lstStyle/>
          <a:p>
            <a:endParaRPr/>
          </a:p>
        </p:txBody>
      </p:sp>
      <p:sp>
        <p:nvSpPr>
          <p:cNvPr id="7" name="Date Placeholder 6"/>
          <p:cNvSpPr>
            <a:spLocks noGrp="1"/>
          </p:cNvSpPr>
          <p:nvPr>
            <p:ph type="dt" sz="half" idx="10"/>
          </p:nvPr>
        </p:nvSpPr>
        <p:spPr/>
        <p:txBody>
          <a:bodyPr/>
          <a:lstStyle/>
          <a:p>
            <a:fld id="{3B9B9059-F1D6-41D0-95CF-D21CAA096B3A}" type="datetimeFigureOut">
              <a:rPr lang="en-US"/>
              <a:t>5/18/2024</a:t>
            </a:fld>
            <a:endParaRPr/>
          </a:p>
        </p:txBody>
      </p:sp>
      <p:sp>
        <p:nvSpPr>
          <p:cNvPr id="9" name="Slide Number Placeholder 8"/>
          <p:cNvSpPr>
            <a:spLocks noGrp="1"/>
          </p:cNvSpPr>
          <p:nvPr>
            <p:ph type="sldNum" sz="quarter" idx="12"/>
          </p:nvPr>
        </p:nvSpPr>
        <p:spPr/>
        <p:txBody>
          <a:bodyPr/>
          <a:lstStyle/>
          <a:p>
            <a:fld id="{E5FD5434-F838-4DD4-A17B-1CB1A1850DF4}" type="slidenum">
              <a:rPr/>
              <a:t>‹#›</a:t>
            </a:fld>
            <a:endParaRPr/>
          </a:p>
        </p:txBody>
      </p:sp>
    </p:spTree>
    <p:extLst>
      <p:ext uri="{BB962C8B-B14F-4D97-AF65-F5344CB8AC3E}">
        <p14:creationId xmlns:p14="http://schemas.microsoft.com/office/powerpoint/2010/main" val="34891910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4" name="Footer Placeholder 3"/>
          <p:cNvSpPr>
            <a:spLocks noGrp="1"/>
          </p:cNvSpPr>
          <p:nvPr>
            <p:ph type="ftr" sz="quarter" idx="11"/>
          </p:nvPr>
        </p:nvSpPr>
        <p:spPr/>
        <p:txBody>
          <a:bodyPr/>
          <a:lstStyle/>
          <a:p>
            <a:endParaRPr/>
          </a:p>
        </p:txBody>
      </p:sp>
      <p:sp>
        <p:nvSpPr>
          <p:cNvPr id="3" name="Date Placeholder 2"/>
          <p:cNvSpPr>
            <a:spLocks noGrp="1"/>
          </p:cNvSpPr>
          <p:nvPr>
            <p:ph type="dt" sz="half" idx="10"/>
          </p:nvPr>
        </p:nvSpPr>
        <p:spPr/>
        <p:txBody>
          <a:bodyPr/>
          <a:lstStyle/>
          <a:p>
            <a:fld id="{3B9B9059-F1D6-41D0-95CF-D21CAA096B3A}" type="datetimeFigureOut">
              <a:rPr lang="en-US"/>
              <a:t>5/18/2024</a:t>
            </a:fld>
            <a:endParaRPr/>
          </a:p>
        </p:txBody>
      </p:sp>
      <p:sp>
        <p:nvSpPr>
          <p:cNvPr id="5" name="Slide Number Placeholder 4"/>
          <p:cNvSpPr>
            <a:spLocks noGrp="1"/>
          </p:cNvSpPr>
          <p:nvPr>
            <p:ph type="sldNum" sz="quarter" idx="12"/>
          </p:nvPr>
        </p:nvSpPr>
        <p:spPr/>
        <p:txBody>
          <a:bodyPr/>
          <a:lstStyle/>
          <a:p>
            <a:fld id="{E5FD5434-F838-4DD4-A17B-1CB1A1850DF4}" type="slidenum">
              <a:rPr/>
              <a:t>‹#›</a:t>
            </a:fld>
            <a:endParaRPr/>
          </a:p>
        </p:txBody>
      </p:sp>
    </p:spTree>
    <p:extLst>
      <p:ext uri="{BB962C8B-B14F-4D97-AF65-F5344CB8AC3E}">
        <p14:creationId xmlns:p14="http://schemas.microsoft.com/office/powerpoint/2010/main" val="21558200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864777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vl6pPr>
              <a:defRPr/>
            </a:lvl6pPr>
            <a:lvl7pPr>
              <a:defRPr/>
            </a:lvl7pPr>
            <a:lvl8pPr>
              <a:defRPr/>
            </a:lvl8pPr>
            <a:lvl9pPr>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3B9B9059-F1D6-41D0-95CF-D21CAA096B3A}" type="datetimeFigureOut">
              <a:rPr lang="en-US"/>
              <a:t>5/18/2024</a:t>
            </a:fld>
            <a:endParaRPr/>
          </a:p>
        </p:txBody>
      </p:sp>
      <p:sp>
        <p:nvSpPr>
          <p:cNvPr id="6" name="Slide Number Placeholder 5"/>
          <p:cNvSpPr>
            <a:spLocks noGrp="1"/>
          </p:cNvSpPr>
          <p:nvPr>
            <p:ph type="sldNum" sz="quarter" idx="12"/>
          </p:nvPr>
        </p:nvSpPr>
        <p:spPr/>
        <p:txBody>
          <a:bodyPr/>
          <a:lstStyle/>
          <a:p>
            <a:fld id="{E5FD5434-F838-4DD4-A17B-1CB1A1850DF4}" type="slidenum">
              <a:rPr/>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21163" y="482600"/>
            <a:ext cx="3961368" cy="1422400"/>
          </a:xfrm>
        </p:spPr>
        <p:txBody>
          <a:bodyPr anchor="b">
            <a:noAutofit/>
          </a:bodyPr>
          <a:lstStyle>
            <a:lvl1pPr algn="l">
              <a:defRPr sz="3200" b="0"/>
            </a:lvl1pPr>
          </a:lstStyle>
          <a:p>
            <a:r>
              <a:rPr lang="en-US"/>
              <a:t>Click to edit Master title style</a:t>
            </a:r>
            <a:endParaRPr/>
          </a:p>
        </p:txBody>
      </p:sp>
      <p:sp>
        <p:nvSpPr>
          <p:cNvPr id="20" name="Rectangle 19"/>
          <p:cNvSpPr/>
          <p:nvPr/>
        </p:nvSpPr>
        <p:spPr>
          <a:xfrm>
            <a:off x="0" y="-1115"/>
            <a:ext cx="7618016" cy="6859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3" name="Content Placeholder 2"/>
          <p:cNvSpPr>
            <a:spLocks noGrp="1"/>
          </p:cNvSpPr>
          <p:nvPr>
            <p:ph idx="1"/>
          </p:nvPr>
        </p:nvSpPr>
        <p:spPr bwMode="white">
          <a:xfrm>
            <a:off x="507868" y="482600"/>
            <a:ext cx="6602280" cy="5842001"/>
          </a:xfrm>
        </p:spPr>
        <p:txBody>
          <a:bodyPr>
            <a:normAutofit/>
          </a:bodyPr>
          <a:lstStyle>
            <a:lvl1pPr>
              <a:defRPr sz="2800"/>
            </a:lvl1pPr>
            <a:lvl2pPr>
              <a:defRPr sz="2400"/>
            </a:lvl2pPr>
            <a:lvl3pPr>
              <a:defRPr sz="2000"/>
            </a:lvl3pPr>
            <a:lvl4pPr>
              <a:defRPr sz="18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7821163" y="2108200"/>
            <a:ext cx="3961368" cy="4267200"/>
          </a:xfrm>
        </p:spPr>
        <p:txBody>
          <a:bodyPr anchor="t" anchorCtr="0">
            <a:normAutofit/>
          </a:bodyPr>
          <a:lstStyle>
            <a:lvl1pPr marL="0" indent="0">
              <a:spcBef>
                <a:spcPts val="1600"/>
              </a:spcBef>
              <a:buNone/>
              <a:defRPr sz="2000">
                <a:solidFill>
                  <a:schemeClr val="tx1"/>
                </a:solidFill>
              </a:defRPr>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en-US"/>
              <a:t>Edit Master text styles</a:t>
            </a:r>
          </a:p>
        </p:txBody>
      </p:sp>
    </p:spTree>
    <p:extLst>
      <p:ext uri="{BB962C8B-B14F-4D97-AF65-F5344CB8AC3E}">
        <p14:creationId xmlns:p14="http://schemas.microsoft.com/office/powerpoint/2010/main" val="553381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Isosceles Triangle 5"/>
          <p:cNvSpPr/>
          <p:nvPr/>
        </p:nvSpPr>
        <p:spPr>
          <a:xfrm>
            <a:off x="-1607" y="-1115"/>
            <a:ext cx="12190403" cy="6863692"/>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2" name="Title 1"/>
          <p:cNvSpPr>
            <a:spLocks noGrp="1"/>
          </p:cNvSpPr>
          <p:nvPr>
            <p:ph type="title"/>
          </p:nvPr>
        </p:nvSpPr>
        <p:spPr>
          <a:xfrm>
            <a:off x="6399133" y="1905000"/>
            <a:ext cx="5180251" cy="1727200"/>
          </a:xfrm>
        </p:spPr>
        <p:txBody>
          <a:bodyPr anchor="b" anchorCtr="0">
            <a:normAutofit/>
          </a:bodyPr>
          <a:lstStyle>
            <a:lvl1pPr algn="l">
              <a:defRPr sz="3200" b="0"/>
            </a:lvl1pPr>
          </a:lstStyle>
          <a:p>
            <a:r>
              <a:rPr lang="en-US"/>
              <a:t>Click to edit Master title style</a:t>
            </a:r>
            <a:endParaRPr/>
          </a:p>
        </p:txBody>
      </p:sp>
      <p:sp>
        <p:nvSpPr>
          <p:cNvPr id="9" name="Rectangle 8"/>
          <p:cNvSpPr/>
          <p:nvPr/>
        </p:nvSpPr>
        <p:spPr>
          <a:xfrm>
            <a:off x="0" y="-1115"/>
            <a:ext cx="6093594" cy="6859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3" name="Picture Placeholder 2" descr="An empty placeholder to add an image. Click on the placeholder and select the image that you wish to add.&#10;"/>
          <p:cNvSpPr>
            <a:spLocks noGrp="1"/>
          </p:cNvSpPr>
          <p:nvPr>
            <p:ph type="pic" idx="1"/>
          </p:nvPr>
        </p:nvSpPr>
        <p:spPr>
          <a:xfrm>
            <a:off x="507869" y="482601"/>
            <a:ext cx="5077859" cy="5862706"/>
          </a:xfrm>
          <a:noFill/>
          <a:ln w="9525">
            <a:noFill/>
            <a:miter lim="800000"/>
          </a:ln>
          <a:effectLst/>
        </p:spPr>
        <p:txBody>
          <a:bodyPr>
            <a:normAutofit/>
          </a:bodyPr>
          <a:lstStyle>
            <a:lvl1pPr marL="0" indent="0" algn="ctr">
              <a:buNone/>
              <a:defRPr sz="2700"/>
            </a:lvl1pPr>
            <a:lvl2pPr marL="609493" indent="0">
              <a:buNone/>
              <a:defRPr sz="3700"/>
            </a:lvl2pPr>
            <a:lvl3pPr marL="1218987" indent="0">
              <a:buNone/>
              <a:defRPr sz="3200"/>
            </a:lvl3pPr>
            <a:lvl4pPr marL="1828480" indent="0">
              <a:buNone/>
              <a:defRPr sz="2700"/>
            </a:lvl4pPr>
            <a:lvl5pPr marL="2437973" indent="0">
              <a:buNone/>
              <a:defRPr sz="2700"/>
            </a:lvl5pPr>
            <a:lvl6pPr marL="3047467" indent="0">
              <a:buNone/>
              <a:defRPr sz="2700"/>
            </a:lvl6pPr>
            <a:lvl7pPr marL="3656960" indent="0">
              <a:buNone/>
              <a:defRPr sz="2700"/>
            </a:lvl7pPr>
            <a:lvl8pPr marL="4266453" indent="0">
              <a:buNone/>
              <a:defRPr sz="2700"/>
            </a:lvl8pPr>
            <a:lvl9pPr marL="4875947" indent="0">
              <a:buNone/>
              <a:defRPr sz="2700"/>
            </a:lvl9pPr>
          </a:lstStyle>
          <a:p>
            <a:r>
              <a:rPr lang="en-US"/>
              <a:t>Click icon to add picture</a:t>
            </a:r>
            <a:endParaRPr/>
          </a:p>
        </p:txBody>
      </p:sp>
      <p:sp>
        <p:nvSpPr>
          <p:cNvPr id="4" name="Text Placeholder 3"/>
          <p:cNvSpPr>
            <a:spLocks noGrp="1"/>
          </p:cNvSpPr>
          <p:nvPr>
            <p:ph type="body" sz="half" idx="2"/>
          </p:nvPr>
        </p:nvSpPr>
        <p:spPr>
          <a:xfrm>
            <a:off x="6399133" y="3733800"/>
            <a:ext cx="5180251" cy="1727200"/>
          </a:xfrm>
        </p:spPr>
        <p:txBody>
          <a:bodyPr>
            <a:normAutofit/>
          </a:bodyPr>
          <a:lstStyle>
            <a:lvl1pPr marL="0" indent="0">
              <a:spcBef>
                <a:spcPts val="1600"/>
              </a:spcBef>
              <a:buNone/>
              <a:defRPr sz="2000">
                <a:solidFill>
                  <a:schemeClr val="tx1"/>
                </a:solidFill>
              </a:defRPr>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en-US"/>
              <a:t>Edit Master text styles</a:t>
            </a:r>
          </a:p>
        </p:txBody>
      </p:sp>
    </p:spTree>
    <p:extLst>
      <p:ext uri="{BB962C8B-B14F-4D97-AF65-F5344CB8AC3E}">
        <p14:creationId xmlns:p14="http://schemas.microsoft.com/office/powerpoint/2010/main" val="28192129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Alternate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21163" y="482600"/>
            <a:ext cx="3961368" cy="1422400"/>
          </a:xfrm>
        </p:spPr>
        <p:txBody>
          <a:bodyPr anchor="b" anchorCtr="0">
            <a:normAutofit/>
          </a:bodyPr>
          <a:lstStyle>
            <a:lvl1pPr algn="l">
              <a:defRPr sz="3200" b="0"/>
            </a:lvl1pPr>
          </a:lstStyle>
          <a:p>
            <a:r>
              <a:rPr lang="en-US"/>
              <a:t>Click to edit Master title style</a:t>
            </a:r>
            <a:endParaRPr/>
          </a:p>
        </p:txBody>
      </p:sp>
      <p:sp>
        <p:nvSpPr>
          <p:cNvPr id="9" name="Rectangle 8" descr="&#10;"/>
          <p:cNvSpPr/>
          <p:nvPr/>
        </p:nvSpPr>
        <p:spPr>
          <a:xfrm>
            <a:off x="0" y="-1115"/>
            <a:ext cx="7618016" cy="6859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3" name="Picture Placeholder 2" descr="An empty placeholder to add an image. Click on the placeholder and select the image that you wish to add.&#10;"/>
          <p:cNvSpPr>
            <a:spLocks noGrp="1"/>
          </p:cNvSpPr>
          <p:nvPr>
            <p:ph type="pic" idx="1"/>
          </p:nvPr>
        </p:nvSpPr>
        <p:spPr>
          <a:xfrm>
            <a:off x="507868" y="482600"/>
            <a:ext cx="6602281" cy="5842001"/>
          </a:xfrm>
          <a:noFill/>
          <a:ln w="9525">
            <a:noFill/>
            <a:miter lim="800000"/>
          </a:ln>
          <a:effectLst/>
        </p:spPr>
        <p:txBody>
          <a:bodyPr>
            <a:normAutofit/>
          </a:bodyPr>
          <a:lstStyle>
            <a:lvl1pPr marL="0" indent="0" algn="ctr">
              <a:buNone/>
              <a:defRPr sz="2700"/>
            </a:lvl1pPr>
            <a:lvl2pPr marL="609493" indent="0">
              <a:buNone/>
              <a:defRPr sz="3700"/>
            </a:lvl2pPr>
            <a:lvl3pPr marL="1218987" indent="0">
              <a:buNone/>
              <a:defRPr sz="3200"/>
            </a:lvl3pPr>
            <a:lvl4pPr marL="1828480" indent="0">
              <a:buNone/>
              <a:defRPr sz="2700"/>
            </a:lvl4pPr>
            <a:lvl5pPr marL="2437973" indent="0">
              <a:buNone/>
              <a:defRPr sz="2700"/>
            </a:lvl5pPr>
            <a:lvl6pPr marL="3047467" indent="0">
              <a:buNone/>
              <a:defRPr sz="2700"/>
            </a:lvl6pPr>
            <a:lvl7pPr marL="3656960" indent="0">
              <a:buNone/>
              <a:defRPr sz="2700"/>
            </a:lvl7pPr>
            <a:lvl8pPr marL="4266453" indent="0">
              <a:buNone/>
              <a:defRPr sz="2700"/>
            </a:lvl8pPr>
            <a:lvl9pPr marL="4875947" indent="0">
              <a:buNone/>
              <a:defRPr sz="2700"/>
            </a:lvl9pPr>
          </a:lstStyle>
          <a:p>
            <a:r>
              <a:rPr lang="en-US"/>
              <a:t>Click icon to add picture</a:t>
            </a:r>
            <a:endParaRPr dirty="0"/>
          </a:p>
        </p:txBody>
      </p:sp>
      <p:sp>
        <p:nvSpPr>
          <p:cNvPr id="4" name="Text Placeholder 3"/>
          <p:cNvSpPr>
            <a:spLocks noGrp="1"/>
          </p:cNvSpPr>
          <p:nvPr>
            <p:ph type="body" sz="half" idx="2"/>
          </p:nvPr>
        </p:nvSpPr>
        <p:spPr>
          <a:xfrm>
            <a:off x="7821163" y="2108200"/>
            <a:ext cx="3961368" cy="4267200"/>
          </a:xfrm>
        </p:spPr>
        <p:txBody>
          <a:bodyPr>
            <a:normAutofit/>
          </a:bodyPr>
          <a:lstStyle>
            <a:lvl1pPr marL="0" indent="0">
              <a:spcBef>
                <a:spcPts val="1600"/>
              </a:spcBef>
              <a:buNone/>
              <a:defRPr sz="2000">
                <a:solidFill>
                  <a:schemeClr val="tx1"/>
                </a:solidFill>
              </a:defRPr>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en-US"/>
              <a:t>Edit Master text styles</a:t>
            </a:r>
          </a:p>
        </p:txBody>
      </p:sp>
    </p:spTree>
    <p:extLst>
      <p:ext uri="{BB962C8B-B14F-4D97-AF65-F5344CB8AC3E}">
        <p14:creationId xmlns:p14="http://schemas.microsoft.com/office/powerpoint/2010/main" val="27734875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marL="2669581">
              <a:defRPr baseline="0"/>
            </a:lvl6pPr>
            <a:lvl7pPr marL="2669581">
              <a:defRPr baseline="0"/>
            </a:lvl7pPr>
            <a:lvl8pPr marL="2669581">
              <a:defRPr baseline="0"/>
            </a:lvl8pPr>
            <a:lvl9pPr marL="2669581">
              <a:defRPr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3B9B9059-F1D6-41D0-95CF-D21CAA096B3A}" type="datetimeFigureOut">
              <a:rPr lang="en-US"/>
              <a:t>5/18/2024</a:t>
            </a:fld>
            <a:endParaRPr/>
          </a:p>
        </p:txBody>
      </p:sp>
      <p:sp>
        <p:nvSpPr>
          <p:cNvPr id="6" name="Slide Number Placeholder 5"/>
          <p:cNvSpPr>
            <a:spLocks noGrp="1"/>
          </p:cNvSpPr>
          <p:nvPr>
            <p:ph type="sldNum" sz="quarter" idx="12"/>
          </p:nvPr>
        </p:nvSpPr>
        <p:spPr/>
        <p:txBody>
          <a:bodyPr/>
          <a:lstStyle/>
          <a:p>
            <a:fld id="{E5FD5434-F838-4DD4-A17B-1CB1A1850DF4}" type="slidenum">
              <a:rPr/>
              <a:t>‹#›</a:t>
            </a:fld>
            <a:endParaRPr/>
          </a:p>
        </p:txBody>
      </p:sp>
    </p:spTree>
    <p:extLst>
      <p:ext uri="{BB962C8B-B14F-4D97-AF65-F5344CB8AC3E}">
        <p14:creationId xmlns:p14="http://schemas.microsoft.com/office/powerpoint/2010/main" val="26649959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40043" y="482599"/>
            <a:ext cx="1843982" cy="5791201"/>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914162" y="482599"/>
            <a:ext cx="9040045" cy="5791201"/>
          </a:xfrm>
        </p:spPr>
        <p:txBody>
          <a:bodyPr vert="eaVert"/>
          <a:lstStyle>
            <a:lvl5pPr>
              <a:defRPr/>
            </a:lvl5pPr>
            <a:lvl6pPr>
              <a:defRPr/>
            </a:lvl6pPr>
            <a:lvl7pPr>
              <a:defRPr/>
            </a:lvl7pPr>
            <a:lvl8pPr>
              <a:defRPr baseline="0"/>
            </a:lvl8pPr>
            <a:lvl9pPr>
              <a:defRPr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3B9B9059-F1D6-41D0-95CF-D21CAA096B3A}" type="datetimeFigureOut">
              <a:rPr lang="en-US"/>
              <a:t>5/18/2024</a:t>
            </a:fld>
            <a:endParaRPr/>
          </a:p>
        </p:txBody>
      </p:sp>
      <p:sp>
        <p:nvSpPr>
          <p:cNvPr id="6" name="Slide Number Placeholder 5"/>
          <p:cNvSpPr>
            <a:spLocks noGrp="1"/>
          </p:cNvSpPr>
          <p:nvPr>
            <p:ph type="sldNum" sz="quarter" idx="12"/>
          </p:nvPr>
        </p:nvSpPr>
        <p:spPr/>
        <p:txBody>
          <a:bodyPr/>
          <a:lstStyle/>
          <a:p>
            <a:fld id="{E5FD5434-F838-4DD4-A17B-1CB1A1850DF4}" type="slidenum">
              <a:rPr/>
              <a:t>‹#›</a:t>
            </a:fld>
            <a:endParaRPr/>
          </a:p>
        </p:txBody>
      </p:sp>
    </p:spTree>
    <p:extLst>
      <p:ext uri="{BB962C8B-B14F-4D97-AF65-F5344CB8AC3E}">
        <p14:creationId xmlns:p14="http://schemas.microsoft.com/office/powerpoint/2010/main" val="8589854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1" name="Isosceles Triangle 5"/>
          <p:cNvSpPr/>
          <p:nvPr/>
        </p:nvSpPr>
        <p:spPr>
          <a:xfrm>
            <a:off x="-1607" y="-1115"/>
            <a:ext cx="12190403" cy="6863692"/>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2" name="Title 1"/>
          <p:cNvSpPr>
            <a:spLocks noGrp="1"/>
          </p:cNvSpPr>
          <p:nvPr>
            <p:ph type="title"/>
          </p:nvPr>
        </p:nvSpPr>
        <p:spPr>
          <a:xfrm>
            <a:off x="1218883" y="1524000"/>
            <a:ext cx="9751060" cy="1992597"/>
          </a:xfrm>
        </p:spPr>
        <p:txBody>
          <a:bodyPr anchor="b" anchorCtr="0">
            <a:noAutofit/>
          </a:bodyPr>
          <a:lstStyle>
            <a:lvl1pPr algn="ctr">
              <a:defRPr sz="4400" b="0" cap="all" baseline="0"/>
            </a:lvl1pPr>
          </a:lstStyle>
          <a:p>
            <a:r>
              <a:rPr lang="en-US"/>
              <a:t>Click to edit Master title style</a:t>
            </a:r>
            <a:endParaRPr/>
          </a:p>
        </p:txBody>
      </p:sp>
      <p:sp>
        <p:nvSpPr>
          <p:cNvPr id="3" name="Text Placeholder 2"/>
          <p:cNvSpPr>
            <a:spLocks noGrp="1"/>
          </p:cNvSpPr>
          <p:nvPr>
            <p:ph type="body" idx="1"/>
          </p:nvPr>
        </p:nvSpPr>
        <p:spPr>
          <a:xfrm>
            <a:off x="1218883" y="3632200"/>
            <a:ext cx="9751060" cy="1016000"/>
          </a:xfrm>
        </p:spPr>
        <p:txBody>
          <a:bodyPr anchor="t" anchorCtr="0">
            <a:noAutofit/>
          </a:bodyPr>
          <a:lstStyle>
            <a:lvl1pPr marL="0" indent="0" algn="ctr">
              <a:spcBef>
                <a:spcPts val="0"/>
              </a:spcBef>
              <a:buNone/>
              <a:defRPr sz="2800">
                <a:solidFill>
                  <a:schemeClr val="tx1"/>
                </a:solidFill>
              </a:defRPr>
            </a:lvl1pPr>
            <a:lvl2pPr marL="609493" indent="0">
              <a:buNone/>
              <a:defRPr sz="2400">
                <a:solidFill>
                  <a:schemeClr val="tx1">
                    <a:tint val="75000"/>
                  </a:schemeClr>
                </a:solidFill>
              </a:defRPr>
            </a:lvl2pPr>
            <a:lvl3pPr marL="1218987" indent="0">
              <a:buNone/>
              <a:defRPr sz="2100">
                <a:solidFill>
                  <a:schemeClr val="tx1">
                    <a:tint val="75000"/>
                  </a:schemeClr>
                </a:solidFill>
              </a:defRPr>
            </a:lvl3pPr>
            <a:lvl4pPr marL="1828480" indent="0">
              <a:buNone/>
              <a:defRPr sz="1900">
                <a:solidFill>
                  <a:schemeClr val="tx1">
                    <a:tint val="75000"/>
                  </a:schemeClr>
                </a:solidFill>
              </a:defRPr>
            </a:lvl4pPr>
            <a:lvl5pPr marL="2437973" indent="0">
              <a:buNone/>
              <a:defRPr sz="1900">
                <a:solidFill>
                  <a:schemeClr val="tx1">
                    <a:tint val="75000"/>
                  </a:schemeClr>
                </a:solidFill>
              </a:defRPr>
            </a:lvl5pPr>
            <a:lvl6pPr marL="3047467" indent="0">
              <a:buNone/>
              <a:defRPr sz="1900">
                <a:solidFill>
                  <a:schemeClr val="tx1">
                    <a:tint val="75000"/>
                  </a:schemeClr>
                </a:solidFill>
              </a:defRPr>
            </a:lvl6pPr>
            <a:lvl7pPr marL="3656960" indent="0">
              <a:buNone/>
              <a:defRPr sz="1900">
                <a:solidFill>
                  <a:schemeClr val="tx1">
                    <a:tint val="75000"/>
                  </a:schemeClr>
                </a:solidFill>
              </a:defRPr>
            </a:lvl7pPr>
            <a:lvl8pPr marL="4266453" indent="0">
              <a:buNone/>
              <a:defRPr sz="1900">
                <a:solidFill>
                  <a:schemeClr val="tx1">
                    <a:tint val="75000"/>
                  </a:schemeClr>
                </a:solidFill>
              </a:defRPr>
            </a:lvl8pPr>
            <a:lvl9pPr marL="4875947" indent="0">
              <a:buNone/>
              <a:defRPr sz="1900">
                <a:solidFill>
                  <a:schemeClr val="tx1">
                    <a:tint val="75000"/>
                  </a:schemeClr>
                </a:solidFill>
              </a:defRPr>
            </a:lvl9pPr>
          </a:lstStyle>
          <a:p>
            <a:pPr lvl="0"/>
            <a:r>
              <a:rPr lang="en-US"/>
              <a:t>Edit Master text styles</a:t>
            </a: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3B9B9059-F1D6-41D0-95CF-D21CAA096B3A}" type="datetimeFigureOut">
              <a:rPr lang="en-US"/>
              <a:t>5/18/2024</a:t>
            </a:fld>
            <a:endParaRPr/>
          </a:p>
        </p:txBody>
      </p:sp>
      <p:sp>
        <p:nvSpPr>
          <p:cNvPr id="6" name="Slide Number Placeholder 5"/>
          <p:cNvSpPr>
            <a:spLocks noGrp="1"/>
          </p:cNvSpPr>
          <p:nvPr>
            <p:ph type="sldNum" sz="quarter" idx="12"/>
          </p:nvPr>
        </p:nvSpPr>
        <p:spPr/>
        <p:txBody>
          <a:bodyPr/>
          <a:lstStyle/>
          <a:p>
            <a:fld id="{E5FD5434-F838-4DD4-A17B-1CB1A1850DF4}" type="slidenum">
              <a:rPr/>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914162" y="1803401"/>
            <a:ext cx="4977104" cy="4470400"/>
          </a:xfrm>
        </p:spPr>
        <p:txBody>
          <a:bodyPr>
            <a:normAutofit/>
          </a:bodyPr>
          <a:lstStyle>
            <a:lvl1pPr>
              <a:defRPr sz="2400"/>
            </a:lvl1pPr>
            <a:lvl2pPr>
              <a:defRPr sz="2000"/>
            </a:lvl2pPr>
            <a:lvl3pPr>
              <a:defRPr sz="1800"/>
            </a:lvl3pPr>
            <a:lvl4pPr>
              <a:defRPr sz="1600"/>
            </a:lvl4pPr>
            <a:lvl5pPr>
              <a:defRPr sz="1400"/>
            </a:lvl5pPr>
            <a:lvl6pPr>
              <a:defRPr sz="1400"/>
            </a:lvl6pPr>
            <a:lvl7pPr marL="2669581">
              <a:defRPr sz="1400"/>
            </a:lvl7pPr>
            <a:lvl8pPr marL="2669581">
              <a:defRPr sz="1400"/>
            </a:lvl8pPr>
            <a:lvl9pPr marL="2669581">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6297559" y="1803401"/>
            <a:ext cx="4977104" cy="4470400"/>
          </a:xfrm>
        </p:spPr>
        <p:txBody>
          <a:bodyPr>
            <a:normAutofit/>
          </a:bodyPr>
          <a:lstStyle>
            <a:lvl1pPr>
              <a:defRPr sz="2400"/>
            </a:lvl1pPr>
            <a:lvl2pPr>
              <a:defRPr sz="2000"/>
            </a:lvl2pPr>
            <a:lvl3pPr>
              <a:defRPr sz="1800"/>
            </a:lvl3pPr>
            <a:lvl4pPr>
              <a:defRPr sz="1600"/>
            </a:lvl4pPr>
            <a:lvl5pPr>
              <a:defRPr sz="1400"/>
            </a:lvl5pPr>
            <a:lvl6pPr marL="2669581">
              <a:defRPr sz="1400" baseline="0"/>
            </a:lvl6pPr>
            <a:lvl7pPr marL="2669581">
              <a:defRPr sz="1400" baseline="0"/>
            </a:lvl7pPr>
            <a:lvl8pPr marL="2669581">
              <a:defRPr sz="1400" baseline="0"/>
            </a:lvl8pPr>
            <a:lvl9pPr marL="2669581">
              <a:defRPr sz="1400"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6" name="Footer Placeholder 5"/>
          <p:cNvSpPr>
            <a:spLocks noGrp="1"/>
          </p:cNvSpPr>
          <p:nvPr>
            <p:ph type="ftr" sz="quarter" idx="11"/>
          </p:nvPr>
        </p:nvSpPr>
        <p:spPr/>
        <p:txBody>
          <a:bodyPr/>
          <a:lstStyle/>
          <a:p>
            <a:endParaRPr/>
          </a:p>
        </p:txBody>
      </p:sp>
      <p:sp>
        <p:nvSpPr>
          <p:cNvPr id="5" name="Date Placeholder 4"/>
          <p:cNvSpPr>
            <a:spLocks noGrp="1"/>
          </p:cNvSpPr>
          <p:nvPr>
            <p:ph type="dt" sz="half" idx="10"/>
          </p:nvPr>
        </p:nvSpPr>
        <p:spPr/>
        <p:txBody>
          <a:bodyPr/>
          <a:lstStyle/>
          <a:p>
            <a:fld id="{3B9B9059-F1D6-41D0-95CF-D21CAA096B3A}" type="datetimeFigureOut">
              <a:rPr lang="en-US"/>
              <a:t>5/18/2024</a:t>
            </a:fld>
            <a:endParaRPr/>
          </a:p>
        </p:txBody>
      </p:sp>
      <p:sp>
        <p:nvSpPr>
          <p:cNvPr id="7" name="Slide Number Placeholder 6"/>
          <p:cNvSpPr>
            <a:spLocks noGrp="1"/>
          </p:cNvSpPr>
          <p:nvPr>
            <p:ph type="sldNum" sz="quarter" idx="12"/>
          </p:nvPr>
        </p:nvSpPr>
        <p:spPr/>
        <p:txBody>
          <a:bodyPr/>
          <a:lstStyle/>
          <a:p>
            <a:fld id="{E5FD5434-F838-4DD4-A17B-1CB1A1850DF4}" type="slidenum">
              <a:rPr/>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914162" y="1803400"/>
            <a:ext cx="4977104" cy="914400"/>
          </a:xfrm>
        </p:spPr>
        <p:txBody>
          <a:bodyPr anchor="ctr">
            <a:noAutofit/>
          </a:bodyPr>
          <a:lstStyle>
            <a:lvl1pPr marL="0" indent="0">
              <a:lnSpc>
                <a:spcPct val="80000"/>
              </a:lnSpc>
              <a:spcBef>
                <a:spcPts val="0"/>
              </a:spcBef>
              <a:buNone/>
              <a:defRPr sz="2800" b="0">
                <a:solidFill>
                  <a:schemeClr val="tx1"/>
                </a:solidFill>
              </a:defRPr>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en-US"/>
              <a:t>Edit Master text styles</a:t>
            </a:r>
          </a:p>
        </p:txBody>
      </p:sp>
      <p:sp>
        <p:nvSpPr>
          <p:cNvPr id="4" name="Content Placeholder 3"/>
          <p:cNvSpPr>
            <a:spLocks noGrp="1"/>
          </p:cNvSpPr>
          <p:nvPr>
            <p:ph sz="half" idx="2"/>
          </p:nvPr>
        </p:nvSpPr>
        <p:spPr>
          <a:xfrm>
            <a:off x="914162" y="2717800"/>
            <a:ext cx="4977104" cy="3556000"/>
          </a:xfrm>
        </p:spPr>
        <p:txBody>
          <a:bodyPr>
            <a:normAutofit/>
          </a:bodyPr>
          <a:lstStyle>
            <a:lvl1pPr>
              <a:defRPr sz="2400"/>
            </a:lvl1pPr>
            <a:lvl2pPr>
              <a:defRPr sz="2000"/>
            </a:lvl2pPr>
            <a:lvl3pPr>
              <a:defRPr sz="1800"/>
            </a:lvl3pPr>
            <a:lvl4pPr>
              <a:defRPr sz="1600"/>
            </a:lvl4pPr>
            <a:lvl5pPr>
              <a:defRPr sz="1400"/>
            </a:lvl5pPr>
            <a:lvl6pPr marL="2669581">
              <a:defRPr sz="1400"/>
            </a:lvl6pPr>
            <a:lvl7pPr marL="2669581">
              <a:defRPr sz="1400"/>
            </a:lvl7pPr>
            <a:lvl8pPr marL="2669581">
              <a:defRPr sz="1400"/>
            </a:lvl8pPr>
            <a:lvl9pPr marL="2669581">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6297559" y="1803400"/>
            <a:ext cx="4977104" cy="914400"/>
          </a:xfrm>
        </p:spPr>
        <p:txBody>
          <a:bodyPr anchor="ctr">
            <a:noAutofit/>
          </a:bodyPr>
          <a:lstStyle>
            <a:lvl1pPr marL="0" indent="0">
              <a:lnSpc>
                <a:spcPct val="80000"/>
              </a:lnSpc>
              <a:spcBef>
                <a:spcPts val="0"/>
              </a:spcBef>
              <a:buNone/>
              <a:defRPr sz="2800" b="0">
                <a:solidFill>
                  <a:schemeClr val="tx1"/>
                </a:solidFill>
              </a:defRPr>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en-US"/>
              <a:t>Edit Master text styles</a:t>
            </a:r>
          </a:p>
        </p:txBody>
      </p:sp>
      <p:sp>
        <p:nvSpPr>
          <p:cNvPr id="6" name="Content Placeholder 5"/>
          <p:cNvSpPr>
            <a:spLocks noGrp="1"/>
          </p:cNvSpPr>
          <p:nvPr>
            <p:ph sz="quarter" idx="4"/>
          </p:nvPr>
        </p:nvSpPr>
        <p:spPr>
          <a:xfrm>
            <a:off x="6297559" y="2717800"/>
            <a:ext cx="4977104" cy="3556000"/>
          </a:xfrm>
        </p:spPr>
        <p:txBody>
          <a:bodyPr>
            <a:normAutofit/>
          </a:bodyPr>
          <a:lstStyle>
            <a:lvl1pPr>
              <a:defRPr sz="2400"/>
            </a:lvl1pPr>
            <a:lvl2pPr>
              <a:defRPr sz="2000"/>
            </a:lvl2pPr>
            <a:lvl3pPr>
              <a:defRPr sz="1800"/>
            </a:lvl3pPr>
            <a:lvl4pPr>
              <a:defRPr sz="1600"/>
            </a:lvl4pPr>
            <a:lvl5pPr>
              <a:defRPr sz="1400"/>
            </a:lvl5pPr>
            <a:lvl6pPr marL="2669581">
              <a:defRPr sz="1400"/>
            </a:lvl6pPr>
            <a:lvl7pPr marL="2669581">
              <a:defRPr sz="1400"/>
            </a:lvl7pPr>
            <a:lvl8pPr marL="2669581">
              <a:defRPr sz="1400" baseline="0"/>
            </a:lvl8pPr>
            <a:lvl9pPr marL="2669581">
              <a:defRPr sz="1400"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8" name="Footer Placeholder 7"/>
          <p:cNvSpPr>
            <a:spLocks noGrp="1"/>
          </p:cNvSpPr>
          <p:nvPr>
            <p:ph type="ftr" sz="quarter" idx="11"/>
          </p:nvPr>
        </p:nvSpPr>
        <p:spPr/>
        <p:txBody>
          <a:bodyPr/>
          <a:lstStyle/>
          <a:p>
            <a:endParaRPr/>
          </a:p>
        </p:txBody>
      </p:sp>
      <p:sp>
        <p:nvSpPr>
          <p:cNvPr id="7" name="Date Placeholder 6"/>
          <p:cNvSpPr>
            <a:spLocks noGrp="1"/>
          </p:cNvSpPr>
          <p:nvPr>
            <p:ph type="dt" sz="half" idx="10"/>
          </p:nvPr>
        </p:nvSpPr>
        <p:spPr/>
        <p:txBody>
          <a:bodyPr/>
          <a:lstStyle/>
          <a:p>
            <a:fld id="{3B9B9059-F1D6-41D0-95CF-D21CAA096B3A}" type="datetimeFigureOut">
              <a:rPr lang="en-US"/>
              <a:t>5/18/2024</a:t>
            </a:fld>
            <a:endParaRPr/>
          </a:p>
        </p:txBody>
      </p:sp>
      <p:sp>
        <p:nvSpPr>
          <p:cNvPr id="9" name="Slide Number Placeholder 8"/>
          <p:cNvSpPr>
            <a:spLocks noGrp="1"/>
          </p:cNvSpPr>
          <p:nvPr>
            <p:ph type="sldNum" sz="quarter" idx="12"/>
          </p:nvPr>
        </p:nvSpPr>
        <p:spPr/>
        <p:txBody>
          <a:bodyPr/>
          <a:lstStyle/>
          <a:p>
            <a:fld id="{E5FD5434-F838-4DD4-A17B-1CB1A1850DF4}" type="slidenum">
              <a:rPr/>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4" name="Footer Placeholder 3"/>
          <p:cNvSpPr>
            <a:spLocks noGrp="1"/>
          </p:cNvSpPr>
          <p:nvPr>
            <p:ph type="ftr" sz="quarter" idx="11"/>
          </p:nvPr>
        </p:nvSpPr>
        <p:spPr/>
        <p:txBody>
          <a:bodyPr/>
          <a:lstStyle/>
          <a:p>
            <a:endParaRPr/>
          </a:p>
        </p:txBody>
      </p:sp>
      <p:sp>
        <p:nvSpPr>
          <p:cNvPr id="3" name="Date Placeholder 2"/>
          <p:cNvSpPr>
            <a:spLocks noGrp="1"/>
          </p:cNvSpPr>
          <p:nvPr>
            <p:ph type="dt" sz="half" idx="10"/>
          </p:nvPr>
        </p:nvSpPr>
        <p:spPr/>
        <p:txBody>
          <a:bodyPr/>
          <a:lstStyle/>
          <a:p>
            <a:fld id="{3B9B9059-F1D6-41D0-95CF-D21CAA096B3A}" type="datetimeFigureOut">
              <a:rPr lang="en-US"/>
              <a:t>5/18/2024</a:t>
            </a:fld>
            <a:endParaRPr/>
          </a:p>
        </p:txBody>
      </p:sp>
      <p:sp>
        <p:nvSpPr>
          <p:cNvPr id="5" name="Slide Number Placeholder 4"/>
          <p:cNvSpPr>
            <a:spLocks noGrp="1"/>
          </p:cNvSpPr>
          <p:nvPr>
            <p:ph type="sldNum" sz="quarter" idx="12"/>
          </p:nvPr>
        </p:nvSpPr>
        <p:spPr/>
        <p:txBody>
          <a:bodyPr/>
          <a:lstStyle/>
          <a:p>
            <a:fld id="{E5FD5434-F838-4DD4-A17B-1CB1A1850DF4}" type="slidenum">
              <a:rPr/>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21163" y="482600"/>
            <a:ext cx="3961368" cy="1422400"/>
          </a:xfrm>
        </p:spPr>
        <p:txBody>
          <a:bodyPr anchor="b">
            <a:noAutofit/>
          </a:bodyPr>
          <a:lstStyle>
            <a:lvl1pPr algn="l">
              <a:defRPr sz="3200" b="0"/>
            </a:lvl1pPr>
          </a:lstStyle>
          <a:p>
            <a:r>
              <a:rPr lang="en-US"/>
              <a:t>Click to edit Master title style</a:t>
            </a:r>
            <a:endParaRPr/>
          </a:p>
        </p:txBody>
      </p:sp>
      <p:sp>
        <p:nvSpPr>
          <p:cNvPr id="20" name="Rectangle 19"/>
          <p:cNvSpPr/>
          <p:nvPr/>
        </p:nvSpPr>
        <p:spPr>
          <a:xfrm>
            <a:off x="0" y="-1115"/>
            <a:ext cx="7618016" cy="6859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3" name="Content Placeholder 2"/>
          <p:cNvSpPr>
            <a:spLocks noGrp="1"/>
          </p:cNvSpPr>
          <p:nvPr>
            <p:ph idx="1"/>
          </p:nvPr>
        </p:nvSpPr>
        <p:spPr bwMode="white">
          <a:xfrm>
            <a:off x="507868" y="482600"/>
            <a:ext cx="6602280" cy="5842001"/>
          </a:xfrm>
        </p:spPr>
        <p:txBody>
          <a:bodyPr>
            <a:normAutofit/>
          </a:bodyPr>
          <a:lstStyle>
            <a:lvl1pPr>
              <a:defRPr sz="2800"/>
            </a:lvl1pPr>
            <a:lvl2pPr>
              <a:defRPr sz="2400"/>
            </a:lvl2pPr>
            <a:lvl3pPr>
              <a:defRPr sz="2000"/>
            </a:lvl3pPr>
            <a:lvl4pPr>
              <a:defRPr sz="18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7821163" y="2108200"/>
            <a:ext cx="3961368" cy="4267200"/>
          </a:xfrm>
        </p:spPr>
        <p:txBody>
          <a:bodyPr anchor="t" anchorCtr="0">
            <a:normAutofit/>
          </a:bodyPr>
          <a:lstStyle>
            <a:lvl1pPr marL="0" indent="0">
              <a:spcBef>
                <a:spcPts val="1600"/>
              </a:spcBef>
              <a:buNone/>
              <a:defRPr sz="2000">
                <a:solidFill>
                  <a:schemeClr val="tx1"/>
                </a:solidFill>
              </a:defRPr>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en-US"/>
              <a:t>Edit Master text styles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Isosceles Triangle 5"/>
          <p:cNvSpPr/>
          <p:nvPr/>
        </p:nvSpPr>
        <p:spPr>
          <a:xfrm>
            <a:off x="-1607" y="-1115"/>
            <a:ext cx="12190403" cy="6863692"/>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2" name="Title 1"/>
          <p:cNvSpPr>
            <a:spLocks noGrp="1"/>
          </p:cNvSpPr>
          <p:nvPr>
            <p:ph type="title"/>
          </p:nvPr>
        </p:nvSpPr>
        <p:spPr>
          <a:xfrm>
            <a:off x="6399133" y="1905000"/>
            <a:ext cx="5180251" cy="1727200"/>
          </a:xfrm>
        </p:spPr>
        <p:txBody>
          <a:bodyPr anchor="b" anchorCtr="0">
            <a:normAutofit/>
          </a:bodyPr>
          <a:lstStyle>
            <a:lvl1pPr algn="l">
              <a:defRPr sz="3200" b="0"/>
            </a:lvl1pPr>
          </a:lstStyle>
          <a:p>
            <a:r>
              <a:rPr lang="en-US"/>
              <a:t>Click to edit Master title style</a:t>
            </a:r>
            <a:endParaRPr/>
          </a:p>
        </p:txBody>
      </p:sp>
      <p:sp>
        <p:nvSpPr>
          <p:cNvPr id="9" name="Rectangle 8"/>
          <p:cNvSpPr/>
          <p:nvPr/>
        </p:nvSpPr>
        <p:spPr>
          <a:xfrm>
            <a:off x="0" y="-1115"/>
            <a:ext cx="6093594" cy="6859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3" name="Picture Placeholder 2" descr="An empty placeholder to add an image. Click on the placeholder and select the image that you wish to add.&#10;"/>
          <p:cNvSpPr>
            <a:spLocks noGrp="1"/>
          </p:cNvSpPr>
          <p:nvPr>
            <p:ph type="pic" idx="1"/>
          </p:nvPr>
        </p:nvSpPr>
        <p:spPr>
          <a:xfrm>
            <a:off x="507869" y="482601"/>
            <a:ext cx="5077859" cy="5862706"/>
          </a:xfrm>
          <a:noFill/>
          <a:ln w="9525">
            <a:noFill/>
            <a:miter lim="800000"/>
          </a:ln>
          <a:effectLst/>
        </p:spPr>
        <p:txBody>
          <a:bodyPr>
            <a:normAutofit/>
          </a:bodyPr>
          <a:lstStyle>
            <a:lvl1pPr marL="0" indent="0" algn="ctr">
              <a:buNone/>
              <a:defRPr sz="2700"/>
            </a:lvl1pPr>
            <a:lvl2pPr marL="609493" indent="0">
              <a:buNone/>
              <a:defRPr sz="3700"/>
            </a:lvl2pPr>
            <a:lvl3pPr marL="1218987" indent="0">
              <a:buNone/>
              <a:defRPr sz="3200"/>
            </a:lvl3pPr>
            <a:lvl4pPr marL="1828480" indent="0">
              <a:buNone/>
              <a:defRPr sz="2700"/>
            </a:lvl4pPr>
            <a:lvl5pPr marL="2437973" indent="0">
              <a:buNone/>
              <a:defRPr sz="2700"/>
            </a:lvl5pPr>
            <a:lvl6pPr marL="3047467" indent="0">
              <a:buNone/>
              <a:defRPr sz="2700"/>
            </a:lvl6pPr>
            <a:lvl7pPr marL="3656960" indent="0">
              <a:buNone/>
              <a:defRPr sz="2700"/>
            </a:lvl7pPr>
            <a:lvl8pPr marL="4266453" indent="0">
              <a:buNone/>
              <a:defRPr sz="2700"/>
            </a:lvl8pPr>
            <a:lvl9pPr marL="4875947" indent="0">
              <a:buNone/>
              <a:defRPr sz="2700"/>
            </a:lvl9pPr>
          </a:lstStyle>
          <a:p>
            <a:r>
              <a:rPr lang="en-US"/>
              <a:t>Click icon to add picture</a:t>
            </a:r>
            <a:endParaRPr/>
          </a:p>
        </p:txBody>
      </p:sp>
      <p:sp>
        <p:nvSpPr>
          <p:cNvPr id="4" name="Text Placeholder 3"/>
          <p:cNvSpPr>
            <a:spLocks noGrp="1"/>
          </p:cNvSpPr>
          <p:nvPr>
            <p:ph type="body" sz="half" idx="2"/>
          </p:nvPr>
        </p:nvSpPr>
        <p:spPr>
          <a:xfrm>
            <a:off x="6399133" y="3733800"/>
            <a:ext cx="5180251" cy="1727200"/>
          </a:xfrm>
        </p:spPr>
        <p:txBody>
          <a:bodyPr>
            <a:normAutofit/>
          </a:bodyPr>
          <a:lstStyle>
            <a:lvl1pPr marL="0" indent="0">
              <a:spcBef>
                <a:spcPts val="1600"/>
              </a:spcBef>
              <a:buNone/>
              <a:defRPr sz="2000">
                <a:solidFill>
                  <a:schemeClr val="tx1"/>
                </a:solidFill>
              </a:defRPr>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en-US"/>
              <a:t>Edit Master text styles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4162" y="482600"/>
            <a:ext cx="10360501" cy="1219200"/>
          </a:xfrm>
          <a:prstGeom prst="rect">
            <a:avLst/>
          </a:prstGeom>
          <a:effectLst/>
        </p:spPr>
        <p:txBody>
          <a:bodyPr vert="horz" lIns="121899" tIns="60949" rIns="121899" bIns="60949" rtlCol="0" anchor="b" anchorCtr="0">
            <a:normAutofit/>
          </a:bodyPr>
          <a:lstStyle/>
          <a:p>
            <a:r>
              <a:rPr lang="en-US"/>
              <a:t>Click to edit Master title style</a:t>
            </a:r>
            <a:endParaRPr/>
          </a:p>
        </p:txBody>
      </p:sp>
      <p:sp>
        <p:nvSpPr>
          <p:cNvPr id="3" name="Text Placeholder 2"/>
          <p:cNvSpPr>
            <a:spLocks noGrp="1"/>
          </p:cNvSpPr>
          <p:nvPr>
            <p:ph type="body" idx="1"/>
          </p:nvPr>
        </p:nvSpPr>
        <p:spPr>
          <a:xfrm>
            <a:off x="914162" y="1803401"/>
            <a:ext cx="10360501" cy="4470400"/>
          </a:xfrm>
          <a:prstGeom prst="rect">
            <a:avLst/>
          </a:prstGeom>
        </p:spPr>
        <p:txBody>
          <a:bodyPr vert="horz" lIns="121899" tIns="60949" rIns="121899" bIns="60949"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3"/>
          </p:nvPr>
        </p:nvSpPr>
        <p:spPr>
          <a:xfrm>
            <a:off x="914162" y="6375400"/>
            <a:ext cx="7414869" cy="195072"/>
          </a:xfrm>
          <a:prstGeom prst="rect">
            <a:avLst/>
          </a:prstGeom>
        </p:spPr>
        <p:txBody>
          <a:bodyPr vert="horz" lIns="121899" tIns="60949" rIns="121899" bIns="60949" rtlCol="0" anchor="ctr"/>
          <a:lstStyle>
            <a:lvl1pPr algn="l">
              <a:defRPr sz="1100">
                <a:solidFill>
                  <a:schemeClr val="tx1"/>
                </a:solidFill>
              </a:defRPr>
            </a:lvl1pPr>
          </a:lstStyle>
          <a:p>
            <a:endParaRPr/>
          </a:p>
        </p:txBody>
      </p:sp>
      <p:sp>
        <p:nvSpPr>
          <p:cNvPr id="4" name="Date Placeholder 3"/>
          <p:cNvSpPr>
            <a:spLocks noGrp="1"/>
          </p:cNvSpPr>
          <p:nvPr>
            <p:ph type="dt" sz="half" idx="2"/>
          </p:nvPr>
        </p:nvSpPr>
        <p:spPr>
          <a:xfrm>
            <a:off x="8735324" y="6375400"/>
            <a:ext cx="1422030" cy="195072"/>
          </a:xfrm>
          <a:prstGeom prst="rect">
            <a:avLst/>
          </a:prstGeom>
        </p:spPr>
        <p:txBody>
          <a:bodyPr vert="horz" lIns="121899" tIns="60949" rIns="121899" bIns="60949" rtlCol="0" anchor="ctr"/>
          <a:lstStyle>
            <a:lvl1pPr algn="r">
              <a:defRPr sz="1100">
                <a:solidFill>
                  <a:schemeClr val="tx1"/>
                </a:solidFill>
              </a:defRPr>
            </a:lvl1pPr>
          </a:lstStyle>
          <a:p>
            <a:fld id="{3B9B9059-F1D6-41D0-95CF-D21CAA096B3A}" type="datetimeFigureOut">
              <a:rPr lang="en-US"/>
              <a:pPr/>
              <a:t>5/18/2024</a:t>
            </a:fld>
            <a:endParaRPr/>
          </a:p>
        </p:txBody>
      </p:sp>
      <p:sp>
        <p:nvSpPr>
          <p:cNvPr id="6" name="Slide Number Placeholder 5"/>
          <p:cNvSpPr>
            <a:spLocks noGrp="1"/>
          </p:cNvSpPr>
          <p:nvPr>
            <p:ph type="sldNum" sz="quarter" idx="4"/>
          </p:nvPr>
        </p:nvSpPr>
        <p:spPr>
          <a:xfrm>
            <a:off x="10441760" y="6375400"/>
            <a:ext cx="832903" cy="195072"/>
          </a:xfrm>
          <a:prstGeom prst="rect">
            <a:avLst/>
          </a:prstGeom>
        </p:spPr>
        <p:txBody>
          <a:bodyPr vert="horz" lIns="121899" tIns="60949" rIns="121899" bIns="60949" rtlCol="0" anchor="ctr"/>
          <a:lstStyle>
            <a:lvl1pPr algn="r">
              <a:defRPr sz="1100">
                <a:solidFill>
                  <a:schemeClr val="tx1"/>
                </a:solidFill>
              </a:defRPr>
            </a:lvl1pPr>
          </a:lstStyle>
          <a:p>
            <a:fld id="{E5FD5434-F838-4DD4-A17B-1CB1A1850DF4}" type="slidenum">
              <a:rPr/>
              <a:pPr/>
              <a:t>‹#›</a:t>
            </a:fld>
            <a:endParaRPr/>
          </a:p>
        </p:txBody>
      </p:sp>
    </p:spTree>
  </p:cSld>
  <p:clrMap bg1="dk1" tx1="lt1" bg2="dk2" tx2="lt2" accent1="accent1" accent2="accent2" accent3="accent3" accent4="accent4" accent5="accent5" accent6="accent6" hlink="hlink" folHlink="folHlink"/>
  <p:sldLayoutIdLst>
    <p:sldLayoutId id="2147483661"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82" r:id="rId10"/>
    <p:sldLayoutId id="2147483678" r:id="rId11"/>
    <p:sldLayoutId id="2147483679"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1218987" rtl="0" eaLnBrk="1" latinLnBrk="0" hangingPunct="1">
        <a:lnSpc>
          <a:spcPct val="80000"/>
        </a:lnSpc>
        <a:spcBef>
          <a:spcPct val="0"/>
        </a:spcBef>
        <a:buNone/>
        <a:defRPr sz="3600" kern="1200" cap="all" baseline="0">
          <a:solidFill>
            <a:schemeClr val="tx1"/>
          </a:solidFill>
          <a:effectLst/>
          <a:latin typeface="+mj-lt"/>
          <a:ea typeface="+mj-ea"/>
          <a:cs typeface="+mj-cs"/>
        </a:defRPr>
      </a:lvl1pPr>
    </p:titleStyle>
    <p:bodyStyle>
      <a:lvl1pPr marL="274320" indent="-274320" algn="l" defTabSz="1218987" rtl="0" eaLnBrk="1" latinLnBrk="0" hangingPunct="1">
        <a:lnSpc>
          <a:spcPct val="90000"/>
        </a:lnSpc>
        <a:spcBef>
          <a:spcPts val="1600"/>
        </a:spcBef>
        <a:buClr>
          <a:schemeClr val="tx2"/>
        </a:buClr>
        <a:buSzPct val="90000"/>
        <a:buFont typeface="Arial" pitchFamily="34" charset="0"/>
        <a:buChar char="•"/>
        <a:defRPr sz="2800" kern="1200">
          <a:solidFill>
            <a:schemeClr val="tx1"/>
          </a:solidFill>
          <a:latin typeface="+mn-lt"/>
          <a:ea typeface="+mn-ea"/>
          <a:cs typeface="+mn-cs"/>
        </a:defRPr>
      </a:lvl1pPr>
      <a:lvl2pPr marL="548640" indent="-274320" algn="l" defTabSz="1218987" rtl="0" eaLnBrk="1" latinLnBrk="0" hangingPunct="1">
        <a:lnSpc>
          <a:spcPct val="90000"/>
        </a:lnSpc>
        <a:spcBef>
          <a:spcPts val="800"/>
        </a:spcBef>
        <a:buClr>
          <a:schemeClr val="tx2"/>
        </a:buClr>
        <a:buSzPct val="90000"/>
        <a:buFont typeface="Cambria" pitchFamily="18" charset="0"/>
        <a:buChar char="–"/>
        <a:defRPr sz="2400" kern="1200">
          <a:solidFill>
            <a:schemeClr val="tx1"/>
          </a:solidFill>
          <a:latin typeface="+mn-lt"/>
          <a:ea typeface="+mn-ea"/>
          <a:cs typeface="+mn-cs"/>
        </a:defRPr>
      </a:lvl2pPr>
      <a:lvl3pPr marL="822960" indent="-274320" algn="l" defTabSz="1218987" rtl="0" eaLnBrk="1" latinLnBrk="0" hangingPunct="1">
        <a:lnSpc>
          <a:spcPct val="90000"/>
        </a:lnSpc>
        <a:spcBef>
          <a:spcPts val="800"/>
        </a:spcBef>
        <a:buClr>
          <a:schemeClr val="tx2"/>
        </a:buClr>
        <a:buFont typeface="Arial" pitchFamily="34" charset="0"/>
        <a:buChar char="•"/>
        <a:defRPr sz="2000" kern="1200">
          <a:solidFill>
            <a:schemeClr val="tx1"/>
          </a:solidFill>
          <a:latin typeface="+mn-lt"/>
          <a:ea typeface="+mn-ea"/>
          <a:cs typeface="+mn-cs"/>
        </a:defRPr>
      </a:lvl3pPr>
      <a:lvl4pPr marL="1097280" indent="-274320" algn="l" defTabSz="1218987" rtl="0" eaLnBrk="1" latinLnBrk="0" hangingPunct="1">
        <a:lnSpc>
          <a:spcPct val="90000"/>
        </a:lnSpc>
        <a:spcBef>
          <a:spcPts val="800"/>
        </a:spcBef>
        <a:buClr>
          <a:schemeClr val="tx2"/>
        </a:buClr>
        <a:buSzPct val="100000"/>
        <a:buFont typeface="Cambria" pitchFamily="18" charset="0"/>
        <a:buChar char="–"/>
        <a:defRPr sz="1800" kern="1200">
          <a:solidFill>
            <a:schemeClr val="tx1"/>
          </a:solidFill>
          <a:latin typeface="+mn-lt"/>
          <a:ea typeface="+mn-ea"/>
          <a:cs typeface="+mn-cs"/>
        </a:defRPr>
      </a:lvl4pPr>
      <a:lvl5pPr marL="1371600" indent="-274320" algn="l" defTabSz="1218987" rtl="0" eaLnBrk="1" latinLnBrk="0" hangingPunct="1">
        <a:lnSpc>
          <a:spcPct val="90000"/>
        </a:lnSpc>
        <a:spcBef>
          <a:spcPts val="800"/>
        </a:spcBef>
        <a:buClr>
          <a:schemeClr val="tx2"/>
        </a:buClr>
        <a:buFont typeface="Arial" pitchFamily="34" charset="0"/>
        <a:buChar char="•"/>
        <a:defRPr sz="1600" kern="1200">
          <a:solidFill>
            <a:schemeClr val="tx1"/>
          </a:solidFill>
          <a:latin typeface="+mn-lt"/>
          <a:ea typeface="+mn-ea"/>
          <a:cs typeface="+mn-cs"/>
        </a:defRPr>
      </a:lvl5pPr>
      <a:lvl6pPr marL="1645920" indent="-274320" algn="l" defTabSz="1218987" rtl="0" eaLnBrk="1" latinLnBrk="0" hangingPunct="1">
        <a:lnSpc>
          <a:spcPct val="90000"/>
        </a:lnSpc>
        <a:spcBef>
          <a:spcPts val="800"/>
        </a:spcBef>
        <a:buClr>
          <a:schemeClr val="tx2"/>
        </a:buClr>
        <a:buSzPct val="100000"/>
        <a:buFont typeface="Cambria" pitchFamily="18" charset="0"/>
        <a:buChar char="–"/>
        <a:defRPr sz="1600" kern="1200">
          <a:solidFill>
            <a:schemeClr val="tx1"/>
          </a:solidFill>
          <a:latin typeface="+mn-lt"/>
          <a:ea typeface="+mn-ea"/>
          <a:cs typeface="+mn-cs"/>
        </a:defRPr>
      </a:lvl6pPr>
      <a:lvl7pPr marL="1920240" indent="-274320" algn="l" defTabSz="1218987" rtl="0" eaLnBrk="1" latinLnBrk="0" hangingPunct="1">
        <a:lnSpc>
          <a:spcPct val="90000"/>
        </a:lnSpc>
        <a:spcBef>
          <a:spcPts val="800"/>
        </a:spcBef>
        <a:buClr>
          <a:schemeClr val="tx2"/>
        </a:buClr>
        <a:buFont typeface="Arial" pitchFamily="34" charset="0"/>
        <a:buChar char="•"/>
        <a:defRPr sz="1600" kern="1200">
          <a:solidFill>
            <a:schemeClr val="tx1"/>
          </a:solidFill>
          <a:latin typeface="+mn-lt"/>
          <a:ea typeface="+mn-ea"/>
          <a:cs typeface="+mn-cs"/>
        </a:defRPr>
      </a:lvl7pPr>
      <a:lvl8pPr marL="2194560" indent="-274320" algn="l" defTabSz="1218987" rtl="0" eaLnBrk="1" latinLnBrk="0" hangingPunct="1">
        <a:lnSpc>
          <a:spcPct val="90000"/>
        </a:lnSpc>
        <a:spcBef>
          <a:spcPts val="800"/>
        </a:spcBef>
        <a:buClr>
          <a:schemeClr val="tx2"/>
        </a:buClr>
        <a:buSzPct val="100000"/>
        <a:buFont typeface="Cambria" pitchFamily="18" charset="0"/>
        <a:buChar char="–"/>
        <a:defRPr sz="1600" kern="1200">
          <a:solidFill>
            <a:schemeClr val="tx1"/>
          </a:solidFill>
          <a:latin typeface="+mn-lt"/>
          <a:ea typeface="+mn-ea"/>
          <a:cs typeface="+mn-cs"/>
        </a:defRPr>
      </a:lvl8pPr>
      <a:lvl9pPr marL="2468880" indent="-274320" algn="l" defTabSz="1218987" rtl="0" eaLnBrk="1" latinLnBrk="0" hangingPunct="1">
        <a:lnSpc>
          <a:spcPct val="90000"/>
        </a:lnSpc>
        <a:spcBef>
          <a:spcPts val="800"/>
        </a:spcBef>
        <a:buClr>
          <a:schemeClr val="tx2"/>
        </a:buClr>
        <a:buFont typeface="Arial" pitchFamily="34" charset="0"/>
        <a:buChar char="•"/>
        <a:defRPr sz="1600" kern="1200">
          <a:solidFill>
            <a:schemeClr val="tx1"/>
          </a:solidFill>
          <a:latin typeface="+mn-lt"/>
          <a:ea typeface="+mn-ea"/>
          <a:cs typeface="+mn-cs"/>
        </a:defRPr>
      </a:lvl9pPr>
    </p:bodyStyle>
    <p:otherStyle>
      <a:defPPr>
        <a:defRPr/>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4162" y="482600"/>
            <a:ext cx="10360501" cy="1219200"/>
          </a:xfrm>
          <a:prstGeom prst="rect">
            <a:avLst/>
          </a:prstGeom>
          <a:effectLst/>
        </p:spPr>
        <p:txBody>
          <a:bodyPr vert="horz" lIns="121899" tIns="60949" rIns="121899" bIns="60949" rtlCol="0" anchor="b" anchorCtr="0">
            <a:normAutofit/>
          </a:bodyPr>
          <a:lstStyle/>
          <a:p>
            <a:r>
              <a:rPr lang="en-US"/>
              <a:t>Click to edit Master title style</a:t>
            </a:r>
            <a:endParaRPr/>
          </a:p>
        </p:txBody>
      </p:sp>
      <p:sp>
        <p:nvSpPr>
          <p:cNvPr id="3" name="Text Placeholder 2"/>
          <p:cNvSpPr>
            <a:spLocks noGrp="1"/>
          </p:cNvSpPr>
          <p:nvPr>
            <p:ph type="body" idx="1"/>
          </p:nvPr>
        </p:nvSpPr>
        <p:spPr>
          <a:xfrm>
            <a:off x="914162" y="1803401"/>
            <a:ext cx="10360501" cy="4470400"/>
          </a:xfrm>
          <a:prstGeom prst="rect">
            <a:avLst/>
          </a:prstGeom>
        </p:spPr>
        <p:txBody>
          <a:bodyPr vert="horz" lIns="121899" tIns="60949" rIns="121899" bIns="60949"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3"/>
          </p:nvPr>
        </p:nvSpPr>
        <p:spPr>
          <a:xfrm>
            <a:off x="914162" y="6375400"/>
            <a:ext cx="7414869" cy="195072"/>
          </a:xfrm>
          <a:prstGeom prst="rect">
            <a:avLst/>
          </a:prstGeom>
        </p:spPr>
        <p:txBody>
          <a:bodyPr vert="horz" lIns="121899" tIns="60949" rIns="121899" bIns="60949" rtlCol="0" anchor="ctr"/>
          <a:lstStyle>
            <a:lvl1pPr algn="l">
              <a:defRPr sz="1100">
                <a:solidFill>
                  <a:schemeClr val="tx1"/>
                </a:solidFill>
              </a:defRPr>
            </a:lvl1pPr>
          </a:lstStyle>
          <a:p>
            <a:endParaRPr/>
          </a:p>
        </p:txBody>
      </p:sp>
      <p:sp>
        <p:nvSpPr>
          <p:cNvPr id="4" name="Date Placeholder 3"/>
          <p:cNvSpPr>
            <a:spLocks noGrp="1"/>
          </p:cNvSpPr>
          <p:nvPr>
            <p:ph type="dt" sz="half" idx="2"/>
          </p:nvPr>
        </p:nvSpPr>
        <p:spPr>
          <a:xfrm>
            <a:off x="8735324" y="6375400"/>
            <a:ext cx="1422030" cy="195072"/>
          </a:xfrm>
          <a:prstGeom prst="rect">
            <a:avLst/>
          </a:prstGeom>
        </p:spPr>
        <p:txBody>
          <a:bodyPr vert="horz" lIns="121899" tIns="60949" rIns="121899" bIns="60949" rtlCol="0" anchor="ctr"/>
          <a:lstStyle>
            <a:lvl1pPr algn="r">
              <a:defRPr sz="1100">
                <a:solidFill>
                  <a:schemeClr val="tx1"/>
                </a:solidFill>
              </a:defRPr>
            </a:lvl1pPr>
          </a:lstStyle>
          <a:p>
            <a:fld id="{3B9B9059-F1D6-41D0-95CF-D21CAA096B3A}" type="datetimeFigureOut">
              <a:rPr lang="en-US"/>
              <a:pPr/>
              <a:t>5/18/2024</a:t>
            </a:fld>
            <a:endParaRPr/>
          </a:p>
        </p:txBody>
      </p:sp>
      <p:sp>
        <p:nvSpPr>
          <p:cNvPr id="6" name="Slide Number Placeholder 5"/>
          <p:cNvSpPr>
            <a:spLocks noGrp="1"/>
          </p:cNvSpPr>
          <p:nvPr>
            <p:ph type="sldNum" sz="quarter" idx="4"/>
          </p:nvPr>
        </p:nvSpPr>
        <p:spPr>
          <a:xfrm>
            <a:off x="10441760" y="6375400"/>
            <a:ext cx="832903" cy="195072"/>
          </a:xfrm>
          <a:prstGeom prst="rect">
            <a:avLst/>
          </a:prstGeom>
        </p:spPr>
        <p:txBody>
          <a:bodyPr vert="horz" lIns="121899" tIns="60949" rIns="121899" bIns="60949" rtlCol="0" anchor="ctr"/>
          <a:lstStyle>
            <a:lvl1pPr algn="r">
              <a:defRPr sz="1100">
                <a:solidFill>
                  <a:schemeClr val="tx1"/>
                </a:solidFill>
              </a:defRPr>
            </a:lvl1pPr>
          </a:lstStyle>
          <a:p>
            <a:fld id="{E5FD5434-F838-4DD4-A17B-1CB1A1850DF4}" type="slidenum">
              <a:rPr/>
              <a:pPr/>
              <a:t>‹#›</a:t>
            </a:fld>
            <a:endParaRPr/>
          </a:p>
        </p:txBody>
      </p:sp>
    </p:spTree>
    <p:extLst>
      <p:ext uri="{BB962C8B-B14F-4D97-AF65-F5344CB8AC3E}">
        <p14:creationId xmlns:p14="http://schemas.microsoft.com/office/powerpoint/2010/main" val="3314038145"/>
      </p:ext>
    </p:extLst>
  </p:cSld>
  <p:clrMap bg1="dk1" tx1="lt1" bg2="dk2" tx2="lt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 id="2147483695"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1218987" rtl="0" eaLnBrk="1" latinLnBrk="0" hangingPunct="1">
        <a:lnSpc>
          <a:spcPct val="80000"/>
        </a:lnSpc>
        <a:spcBef>
          <a:spcPct val="0"/>
        </a:spcBef>
        <a:buNone/>
        <a:defRPr sz="3600" kern="1200" cap="all" baseline="0">
          <a:solidFill>
            <a:schemeClr val="tx1"/>
          </a:solidFill>
          <a:effectLst/>
          <a:latin typeface="+mj-lt"/>
          <a:ea typeface="+mj-ea"/>
          <a:cs typeface="+mj-cs"/>
        </a:defRPr>
      </a:lvl1pPr>
    </p:titleStyle>
    <p:bodyStyle>
      <a:lvl1pPr marL="274320" indent="-274320" algn="l" defTabSz="1218987" rtl="0" eaLnBrk="1" latinLnBrk="0" hangingPunct="1">
        <a:lnSpc>
          <a:spcPct val="90000"/>
        </a:lnSpc>
        <a:spcBef>
          <a:spcPts val="1600"/>
        </a:spcBef>
        <a:buClr>
          <a:schemeClr val="tx2"/>
        </a:buClr>
        <a:buSzPct val="90000"/>
        <a:buFont typeface="Arial" pitchFamily="34" charset="0"/>
        <a:buChar char="•"/>
        <a:defRPr sz="2800" kern="1200">
          <a:solidFill>
            <a:schemeClr val="tx1"/>
          </a:solidFill>
          <a:latin typeface="+mn-lt"/>
          <a:ea typeface="+mn-ea"/>
          <a:cs typeface="+mn-cs"/>
        </a:defRPr>
      </a:lvl1pPr>
      <a:lvl2pPr marL="548640" indent="-274320" algn="l" defTabSz="1218987" rtl="0" eaLnBrk="1" latinLnBrk="0" hangingPunct="1">
        <a:lnSpc>
          <a:spcPct val="90000"/>
        </a:lnSpc>
        <a:spcBef>
          <a:spcPts val="800"/>
        </a:spcBef>
        <a:buClr>
          <a:schemeClr val="tx2"/>
        </a:buClr>
        <a:buSzPct val="90000"/>
        <a:buFont typeface="Cambria" pitchFamily="18" charset="0"/>
        <a:buChar char="–"/>
        <a:defRPr sz="2400" kern="1200">
          <a:solidFill>
            <a:schemeClr val="tx1"/>
          </a:solidFill>
          <a:latin typeface="+mn-lt"/>
          <a:ea typeface="+mn-ea"/>
          <a:cs typeface="+mn-cs"/>
        </a:defRPr>
      </a:lvl2pPr>
      <a:lvl3pPr marL="822960" indent="-274320" algn="l" defTabSz="1218987" rtl="0" eaLnBrk="1" latinLnBrk="0" hangingPunct="1">
        <a:lnSpc>
          <a:spcPct val="90000"/>
        </a:lnSpc>
        <a:spcBef>
          <a:spcPts val="800"/>
        </a:spcBef>
        <a:buClr>
          <a:schemeClr val="tx2"/>
        </a:buClr>
        <a:buFont typeface="Arial" pitchFamily="34" charset="0"/>
        <a:buChar char="•"/>
        <a:defRPr sz="2000" kern="1200">
          <a:solidFill>
            <a:schemeClr val="tx1"/>
          </a:solidFill>
          <a:latin typeface="+mn-lt"/>
          <a:ea typeface="+mn-ea"/>
          <a:cs typeface="+mn-cs"/>
        </a:defRPr>
      </a:lvl3pPr>
      <a:lvl4pPr marL="1097280" indent="-274320" algn="l" defTabSz="1218987" rtl="0" eaLnBrk="1" latinLnBrk="0" hangingPunct="1">
        <a:lnSpc>
          <a:spcPct val="90000"/>
        </a:lnSpc>
        <a:spcBef>
          <a:spcPts val="800"/>
        </a:spcBef>
        <a:buClr>
          <a:schemeClr val="tx2"/>
        </a:buClr>
        <a:buSzPct val="100000"/>
        <a:buFont typeface="Cambria" pitchFamily="18" charset="0"/>
        <a:buChar char="–"/>
        <a:defRPr sz="1800" kern="1200">
          <a:solidFill>
            <a:schemeClr val="tx1"/>
          </a:solidFill>
          <a:latin typeface="+mn-lt"/>
          <a:ea typeface="+mn-ea"/>
          <a:cs typeface="+mn-cs"/>
        </a:defRPr>
      </a:lvl4pPr>
      <a:lvl5pPr marL="1371600" indent="-274320" algn="l" defTabSz="1218987" rtl="0" eaLnBrk="1" latinLnBrk="0" hangingPunct="1">
        <a:lnSpc>
          <a:spcPct val="90000"/>
        </a:lnSpc>
        <a:spcBef>
          <a:spcPts val="800"/>
        </a:spcBef>
        <a:buClr>
          <a:schemeClr val="tx2"/>
        </a:buClr>
        <a:buFont typeface="Arial" pitchFamily="34" charset="0"/>
        <a:buChar char="•"/>
        <a:defRPr sz="1600" kern="1200">
          <a:solidFill>
            <a:schemeClr val="tx1"/>
          </a:solidFill>
          <a:latin typeface="+mn-lt"/>
          <a:ea typeface="+mn-ea"/>
          <a:cs typeface="+mn-cs"/>
        </a:defRPr>
      </a:lvl5pPr>
      <a:lvl6pPr marL="1645920" indent="-274320" algn="l" defTabSz="1218987" rtl="0" eaLnBrk="1" latinLnBrk="0" hangingPunct="1">
        <a:lnSpc>
          <a:spcPct val="90000"/>
        </a:lnSpc>
        <a:spcBef>
          <a:spcPts val="800"/>
        </a:spcBef>
        <a:buClr>
          <a:schemeClr val="tx2"/>
        </a:buClr>
        <a:buSzPct val="100000"/>
        <a:buFont typeface="Cambria" pitchFamily="18" charset="0"/>
        <a:buChar char="–"/>
        <a:defRPr sz="1600" kern="1200">
          <a:solidFill>
            <a:schemeClr val="tx1"/>
          </a:solidFill>
          <a:latin typeface="+mn-lt"/>
          <a:ea typeface="+mn-ea"/>
          <a:cs typeface="+mn-cs"/>
        </a:defRPr>
      </a:lvl6pPr>
      <a:lvl7pPr marL="1920240" indent="-274320" algn="l" defTabSz="1218987" rtl="0" eaLnBrk="1" latinLnBrk="0" hangingPunct="1">
        <a:lnSpc>
          <a:spcPct val="90000"/>
        </a:lnSpc>
        <a:spcBef>
          <a:spcPts val="800"/>
        </a:spcBef>
        <a:buClr>
          <a:schemeClr val="tx2"/>
        </a:buClr>
        <a:buFont typeface="Arial" pitchFamily="34" charset="0"/>
        <a:buChar char="•"/>
        <a:defRPr sz="1600" kern="1200">
          <a:solidFill>
            <a:schemeClr val="tx1"/>
          </a:solidFill>
          <a:latin typeface="+mn-lt"/>
          <a:ea typeface="+mn-ea"/>
          <a:cs typeface="+mn-cs"/>
        </a:defRPr>
      </a:lvl7pPr>
      <a:lvl8pPr marL="2194560" indent="-274320" algn="l" defTabSz="1218987" rtl="0" eaLnBrk="1" latinLnBrk="0" hangingPunct="1">
        <a:lnSpc>
          <a:spcPct val="90000"/>
        </a:lnSpc>
        <a:spcBef>
          <a:spcPts val="800"/>
        </a:spcBef>
        <a:buClr>
          <a:schemeClr val="tx2"/>
        </a:buClr>
        <a:buSzPct val="100000"/>
        <a:buFont typeface="Cambria" pitchFamily="18" charset="0"/>
        <a:buChar char="–"/>
        <a:defRPr sz="1600" kern="1200">
          <a:solidFill>
            <a:schemeClr val="tx1"/>
          </a:solidFill>
          <a:latin typeface="+mn-lt"/>
          <a:ea typeface="+mn-ea"/>
          <a:cs typeface="+mn-cs"/>
        </a:defRPr>
      </a:lvl8pPr>
      <a:lvl9pPr marL="2468880" indent="-274320" algn="l" defTabSz="1218987" rtl="0" eaLnBrk="1" latinLnBrk="0" hangingPunct="1">
        <a:lnSpc>
          <a:spcPct val="90000"/>
        </a:lnSpc>
        <a:spcBef>
          <a:spcPts val="800"/>
        </a:spcBef>
        <a:buClr>
          <a:schemeClr val="tx2"/>
        </a:buClr>
        <a:buFont typeface="Arial" pitchFamily="34" charset="0"/>
        <a:buChar char="•"/>
        <a:defRPr sz="1600" kern="1200">
          <a:solidFill>
            <a:schemeClr val="tx1"/>
          </a:solidFill>
          <a:latin typeface="+mn-lt"/>
          <a:ea typeface="+mn-ea"/>
          <a:cs typeface="+mn-cs"/>
        </a:defRPr>
      </a:lvl9pPr>
    </p:bodyStyle>
    <p:otherStyle>
      <a:defPPr>
        <a:defRPr/>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39">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17000">
              <a:schemeClr val="accent5">
                <a:lumMod val="75000"/>
              </a:schemeClr>
            </a:gs>
            <a:gs pos="71000">
              <a:schemeClr val="accent5">
                <a:lumMod val="65000"/>
              </a:schemeClr>
            </a:gs>
            <a:gs pos="100000">
              <a:schemeClr val="accent5">
                <a:lumMod val="5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10" name="Subtitle 1">
            <a:extLst>
              <a:ext uri="{FF2B5EF4-FFF2-40B4-BE49-F238E27FC236}">
                <a16:creationId xmlns:a16="http://schemas.microsoft.com/office/drawing/2014/main" id="{7A48F363-19BE-24FF-9F02-3CED64041221}"/>
              </a:ext>
            </a:extLst>
          </p:cNvPr>
          <p:cNvSpPr>
            <a:spLocks noGrp="1"/>
          </p:cNvSpPr>
          <p:nvPr/>
        </p:nvSpPr>
        <p:spPr>
          <a:xfrm>
            <a:off x="0" y="4139532"/>
            <a:ext cx="12188825" cy="2566068"/>
          </a:xfrm>
          <a:prstGeom prst="rect">
            <a:avLst/>
          </a:prstGeom>
        </p:spPr>
        <p:txBody>
          <a:bodyPr vert="horz" lIns="121931" tIns="60965" rIns="121931" bIns="60965" rtlCol="0">
            <a:normAutofit/>
          </a:bodyPr>
          <a:lst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a:lstStyle>
          <a:p>
            <a:pPr marL="0" marR="0" lvl="0" indent="0" algn="ctr" defTabSz="1218987" rtl="0" eaLnBrk="1" fontAlgn="auto" latinLnBrk="0" hangingPunct="1">
              <a:lnSpc>
                <a:spcPct val="150000"/>
              </a:lnSpc>
              <a:spcBef>
                <a:spcPts val="0"/>
              </a:spcBef>
              <a:spcAft>
                <a:spcPts val="0"/>
              </a:spcAft>
              <a:buClrTx/>
              <a:buSzTx/>
              <a:buFontTx/>
              <a:buNone/>
              <a:tabLst/>
              <a:defRPr/>
            </a:pPr>
            <a:r>
              <a:rPr kumimoji="0" lang="en-US" sz="3201" b="1" i="0" u="none" strike="noStrike" kern="1200" cap="none" spc="0" normalizeH="0" baseline="0" noProof="0" dirty="0">
                <a:ln>
                  <a:noFill/>
                </a:ln>
                <a:solidFill>
                  <a:prstClr val="white"/>
                </a:solidFill>
                <a:effectLst/>
                <a:uLnTx/>
                <a:uFillTx/>
                <a:latin typeface="Maiandra GD" panose="020E0502030308020204" pitchFamily="34" charset="0"/>
                <a:ea typeface="+mn-ea"/>
                <a:cs typeface="+mn-cs"/>
              </a:rPr>
              <a:t>Today’s Scripture:</a:t>
            </a:r>
          </a:p>
          <a:p>
            <a:pPr marL="0" marR="0" lvl="0" indent="0" algn="ctr" defTabSz="1218987" rtl="0" eaLnBrk="1" fontAlgn="auto" latinLnBrk="0" hangingPunct="1">
              <a:lnSpc>
                <a:spcPct val="150000"/>
              </a:lnSpc>
              <a:spcBef>
                <a:spcPts val="0"/>
              </a:spcBef>
              <a:spcAft>
                <a:spcPts val="0"/>
              </a:spcAft>
              <a:buClrTx/>
              <a:buSzTx/>
              <a:buFontTx/>
              <a:buNone/>
              <a:tabLst/>
              <a:defRPr/>
            </a:pPr>
            <a:r>
              <a:rPr kumimoji="0" lang="en-US" sz="3601" b="1" i="0" u="none" strike="noStrike" kern="1200" cap="none" spc="0" normalizeH="0" baseline="0" noProof="0" dirty="0">
                <a:ln>
                  <a:noFill/>
                </a:ln>
                <a:solidFill>
                  <a:prstClr val="white"/>
                </a:solidFill>
                <a:effectLst/>
                <a:uLnTx/>
                <a:uFillTx/>
                <a:latin typeface="Maiandra GD" panose="020E0502030308020204" pitchFamily="34" charset="0"/>
                <a:ea typeface="+mn-ea"/>
                <a:cs typeface="+mn-cs"/>
              </a:rPr>
              <a:t>| </a:t>
            </a:r>
            <a:r>
              <a:rPr lang="en-US" sz="3601" b="1" dirty="0">
                <a:solidFill>
                  <a:prstClr val="white"/>
                </a:solidFill>
                <a:latin typeface="Maiandra GD" panose="020E0502030308020204" pitchFamily="34" charset="0"/>
              </a:rPr>
              <a:t>James 1:2-8; 12; 17-20; 26-28</a:t>
            </a:r>
            <a:r>
              <a:rPr kumimoji="0" lang="en-US" sz="3601" b="1" i="0" u="none" strike="noStrike" kern="1200" cap="none" spc="0" normalizeH="0" baseline="0" noProof="0" dirty="0">
                <a:ln>
                  <a:noFill/>
                </a:ln>
                <a:solidFill>
                  <a:prstClr val="white"/>
                </a:solidFill>
                <a:effectLst/>
                <a:uLnTx/>
                <a:uFillTx/>
                <a:latin typeface="Maiandra GD" panose="020E0502030308020204" pitchFamily="34" charset="0"/>
                <a:ea typeface="+mn-ea"/>
                <a:cs typeface="+mn-cs"/>
              </a:rPr>
              <a:t> </a:t>
            </a:r>
            <a:r>
              <a:rPr kumimoji="0" lang="en-US" sz="3400" b="1" i="0" u="none" strike="noStrike" kern="1200" cap="none" spc="0" normalizeH="0" baseline="0" noProof="0" dirty="0">
                <a:ln>
                  <a:noFill/>
                </a:ln>
                <a:solidFill>
                  <a:prstClr val="white"/>
                </a:solidFill>
                <a:effectLst/>
                <a:uLnTx/>
                <a:uFillTx/>
                <a:latin typeface="Maiandra GD" panose="020E0502030308020204" pitchFamily="34" charset="0"/>
                <a:ea typeface="+mn-ea"/>
                <a:cs typeface="+mn-cs"/>
              </a:rPr>
              <a:t>|</a:t>
            </a:r>
            <a:endParaRPr kumimoji="0" lang="en-US" sz="3000" b="1" i="1" u="none" strike="noStrike" kern="1200" cap="none" spc="0" normalizeH="0" baseline="0" noProof="0" dirty="0">
              <a:ln>
                <a:noFill/>
              </a:ln>
              <a:solidFill>
                <a:prstClr val="white"/>
              </a:solidFill>
              <a:effectLst/>
              <a:uLnTx/>
              <a:uFillTx/>
              <a:latin typeface="Maiandra GD" panose="020E0502030308020204" pitchFamily="34" charset="0"/>
              <a:ea typeface="+mn-ea"/>
              <a:cs typeface="+mn-cs"/>
            </a:endParaRPr>
          </a:p>
          <a:p>
            <a:pPr marL="0" marR="0" lvl="0" indent="0" algn="ctr" defTabSz="1218987" rtl="0" eaLnBrk="1" fontAlgn="auto" latinLnBrk="0" hangingPunct="1">
              <a:lnSpc>
                <a:spcPct val="150000"/>
              </a:lnSpc>
              <a:spcBef>
                <a:spcPts val="0"/>
              </a:spcBef>
              <a:spcAft>
                <a:spcPts val="0"/>
              </a:spcAft>
              <a:buClrTx/>
              <a:buSzTx/>
              <a:buFontTx/>
              <a:buNone/>
              <a:tabLst/>
              <a:defRPr/>
            </a:pPr>
            <a:r>
              <a:rPr kumimoji="0" lang="en-US" sz="3201" b="1" i="1" u="none" strike="noStrike" kern="1200" cap="none" spc="0" normalizeH="0" baseline="0" noProof="0" dirty="0">
                <a:ln>
                  <a:noFill/>
                </a:ln>
                <a:solidFill>
                  <a:prstClr val="white"/>
                </a:solidFill>
                <a:effectLst/>
                <a:uLnTx/>
                <a:uFillTx/>
                <a:latin typeface="Maiandra GD" panose="020E0502030308020204" pitchFamily="34" charset="0"/>
                <a:ea typeface="+mn-ea"/>
                <a:cs typeface="+mn-cs"/>
              </a:rPr>
              <a:t>~ Amplified Bible ~</a:t>
            </a:r>
          </a:p>
        </p:txBody>
      </p:sp>
      <p:grpSp>
        <p:nvGrpSpPr>
          <p:cNvPr id="5" name="Group 4">
            <a:extLst>
              <a:ext uri="{FF2B5EF4-FFF2-40B4-BE49-F238E27FC236}">
                <a16:creationId xmlns:a16="http://schemas.microsoft.com/office/drawing/2014/main" id="{6AF7285F-93E0-E09A-3DF7-D946BBCB3092}"/>
              </a:ext>
            </a:extLst>
          </p:cNvPr>
          <p:cNvGrpSpPr/>
          <p:nvPr/>
        </p:nvGrpSpPr>
        <p:grpSpPr>
          <a:xfrm>
            <a:off x="73826" y="1981200"/>
            <a:ext cx="12041171" cy="2031325"/>
            <a:chOff x="919903" y="1752600"/>
            <a:chExt cx="10287000" cy="2031325"/>
          </a:xfrm>
        </p:grpSpPr>
        <p:sp>
          <p:nvSpPr>
            <p:cNvPr id="2" name="TextBox 1">
              <a:extLst>
                <a:ext uri="{FF2B5EF4-FFF2-40B4-BE49-F238E27FC236}">
                  <a16:creationId xmlns:a16="http://schemas.microsoft.com/office/drawing/2014/main" id="{F4315238-42E0-4969-3603-06C0BC29D84A}"/>
                </a:ext>
              </a:extLst>
            </p:cNvPr>
            <p:cNvSpPr txBox="1"/>
            <p:nvPr/>
          </p:nvSpPr>
          <p:spPr>
            <a:xfrm>
              <a:off x="919903" y="1752600"/>
              <a:ext cx="10287000" cy="2031325"/>
            </a:xfrm>
            <a:prstGeom prst="rect">
              <a:avLst/>
            </a:prstGeom>
            <a:noFill/>
          </p:spPr>
          <p:txBody>
            <a:bodyPr wrap="square" rtlCol="0">
              <a:spAutoFit/>
            </a:bodyPr>
            <a:lstStyle/>
            <a:p>
              <a:pPr marL="0" marR="0" lvl="0" indent="0" algn="ctr" defTabSz="1218987" rtl="0" eaLnBrk="1" fontAlgn="auto" latinLnBrk="0" hangingPunct="1">
                <a:lnSpc>
                  <a:spcPct val="90000"/>
                </a:lnSpc>
                <a:spcBef>
                  <a:spcPts val="0"/>
                </a:spcBef>
                <a:spcAft>
                  <a:spcPts val="0"/>
                </a:spcAft>
                <a:buClrTx/>
                <a:buSzTx/>
                <a:buFontTx/>
                <a:buNone/>
                <a:tabLst/>
                <a:defRPr/>
              </a:pPr>
              <a:r>
                <a:rPr lang="en-US" sz="4800" b="1" dirty="0">
                  <a:solidFill>
                    <a:prstClr val="white"/>
                  </a:solidFill>
                  <a:latin typeface="Californian FB" panose="0207040306080B030204" pitchFamily="18" charset="0"/>
                </a:rPr>
                <a:t>Clarity in Our Spiritual Life:</a:t>
              </a:r>
            </a:p>
            <a:p>
              <a:pPr marL="0" marR="0" lvl="0" indent="0" algn="ctr" defTabSz="1218987" rtl="0" eaLnBrk="1" fontAlgn="auto" latinLnBrk="0" hangingPunct="1">
                <a:lnSpc>
                  <a:spcPct val="90000"/>
                </a:lnSpc>
                <a:spcBef>
                  <a:spcPts val="0"/>
                </a:spcBef>
                <a:spcAft>
                  <a:spcPts val="0"/>
                </a:spcAft>
                <a:buClrTx/>
                <a:buSzTx/>
                <a:buFontTx/>
                <a:buNone/>
                <a:tabLst/>
                <a:defRPr/>
              </a:pPr>
              <a:r>
                <a:rPr kumimoji="0" lang="en-US" sz="4400" b="1" i="0" u="none" strike="noStrike" kern="1200" cap="none" spc="0" normalizeH="0" baseline="0" noProof="0" dirty="0">
                  <a:ln>
                    <a:noFill/>
                  </a:ln>
                  <a:solidFill>
                    <a:prstClr val="white"/>
                  </a:solidFill>
                  <a:effectLst/>
                  <a:uLnTx/>
                  <a:uFillTx/>
                  <a:latin typeface="Californian FB" panose="0207040306080B030204" pitchFamily="18" charset="0"/>
                  <a:ea typeface="+mn-ea"/>
                  <a:cs typeface="+mn-cs"/>
                </a:rPr>
                <a:t>Studies in James</a:t>
              </a:r>
              <a:endParaRPr kumimoji="0" lang="en-US" sz="1200" b="1" i="0" u="none" strike="noStrike" kern="1200" cap="none" spc="0" normalizeH="0" baseline="0" noProof="0" dirty="0">
                <a:ln>
                  <a:noFill/>
                </a:ln>
                <a:solidFill>
                  <a:prstClr val="white"/>
                </a:solidFill>
                <a:effectLst/>
                <a:uLnTx/>
                <a:uFillTx/>
                <a:latin typeface="Californian FB" panose="0207040306080B030204" pitchFamily="18" charset="0"/>
                <a:ea typeface="+mn-ea"/>
                <a:cs typeface="+mn-cs"/>
              </a:endParaRPr>
            </a:p>
            <a:p>
              <a:pPr marL="0" marR="0" lvl="0" indent="0" algn="ctr" defTabSz="1218987" rtl="0" eaLnBrk="1" fontAlgn="auto" latinLnBrk="0" hangingPunct="1">
                <a:lnSpc>
                  <a:spcPct val="90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white"/>
                </a:solidFill>
                <a:effectLst/>
                <a:uLnTx/>
                <a:uFillTx/>
                <a:latin typeface="Californian FB" panose="0207040306080B030204" pitchFamily="18" charset="0"/>
                <a:ea typeface="+mn-ea"/>
                <a:cs typeface="+mn-cs"/>
              </a:endParaRPr>
            </a:p>
            <a:p>
              <a:pPr marL="0" marR="0" lvl="0" indent="0" algn="ctr" defTabSz="1218987" rtl="0" eaLnBrk="1" fontAlgn="auto" latinLnBrk="0" hangingPunct="1">
                <a:lnSpc>
                  <a:spcPct val="9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white"/>
                  </a:solidFill>
                  <a:effectLst/>
                  <a:uLnTx/>
                  <a:uFillTx/>
                  <a:latin typeface="Californian FB" panose="0207040306080B030204" pitchFamily="18" charset="0"/>
                  <a:ea typeface="+mn-ea"/>
                  <a:cs typeface="+mn-cs"/>
                </a:rPr>
                <a:t>2024: Living a Life of Grace</a:t>
              </a:r>
              <a:endParaRPr kumimoji="0" lang="en-US" sz="4000" b="1" i="0" u="none" strike="noStrike" kern="1200" cap="none" spc="0" normalizeH="0" baseline="0" noProof="0" dirty="0">
                <a:ln>
                  <a:noFill/>
                </a:ln>
                <a:solidFill>
                  <a:prstClr val="white"/>
                </a:solidFill>
                <a:effectLst/>
                <a:uLnTx/>
                <a:uFillTx/>
                <a:latin typeface="Californian FB" panose="0207040306080B030204" pitchFamily="18" charset="0"/>
                <a:ea typeface="+mn-ea"/>
                <a:cs typeface="+mn-cs"/>
              </a:endParaRPr>
            </a:p>
          </p:txBody>
        </p:sp>
        <p:cxnSp>
          <p:nvCxnSpPr>
            <p:cNvPr id="4" name="Straight Connector 3">
              <a:extLst>
                <a:ext uri="{FF2B5EF4-FFF2-40B4-BE49-F238E27FC236}">
                  <a16:creationId xmlns:a16="http://schemas.microsoft.com/office/drawing/2014/main" id="{1F910858-3F41-9EC7-3E1A-73303E01B382}"/>
                </a:ext>
              </a:extLst>
            </p:cNvPr>
            <p:cNvCxnSpPr>
              <a:cxnSpLocks/>
            </p:cNvCxnSpPr>
            <p:nvPr/>
          </p:nvCxnSpPr>
          <p:spPr>
            <a:xfrm>
              <a:off x="1275065" y="3124200"/>
              <a:ext cx="9575335" cy="0"/>
            </a:xfrm>
            <a:prstGeom prst="line">
              <a:avLst/>
            </a:prstGeom>
            <a:ln w="57150">
              <a:solidFill>
                <a:schemeClr val="accent5"/>
              </a:solidFill>
            </a:ln>
          </p:spPr>
          <p:style>
            <a:lnRef idx="3">
              <a:schemeClr val="accent4"/>
            </a:lnRef>
            <a:fillRef idx="0">
              <a:schemeClr val="accent4"/>
            </a:fillRef>
            <a:effectRef idx="2">
              <a:schemeClr val="accent4"/>
            </a:effectRef>
            <a:fontRef idx="minor">
              <a:schemeClr val="tx1"/>
            </a:fontRef>
          </p:style>
        </p:cxnSp>
      </p:grpSp>
    </p:spTree>
    <p:extLst>
      <p:ext uri="{BB962C8B-B14F-4D97-AF65-F5344CB8AC3E}">
        <p14:creationId xmlns:p14="http://schemas.microsoft.com/office/powerpoint/2010/main" val="3869811129"/>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9D05205-81AD-EA0D-0DA4-734F2642F0B9}"/>
              </a:ext>
            </a:extLst>
          </p:cNvPr>
          <p:cNvSpPr txBox="1"/>
          <p:nvPr/>
        </p:nvSpPr>
        <p:spPr>
          <a:xfrm>
            <a:off x="74612" y="1443841"/>
            <a:ext cx="12039600" cy="3970318"/>
          </a:xfrm>
          <a:prstGeom prst="rect">
            <a:avLst/>
          </a:prstGeom>
          <a:noFill/>
        </p:spPr>
        <p:txBody>
          <a:bodyPr wrap="square">
            <a:spAutoFit/>
          </a:bodyPr>
          <a:lstStyle/>
          <a:p>
            <a:r>
              <a:rPr lang="en-US" sz="3600" b="1" dirty="0">
                <a:latin typeface="Maiandra GD" panose="020E0502030308020204" pitchFamily="34" charset="0"/>
              </a:rPr>
              <a:t>2 Consider it nothing but joy, my [b]brothers and sisters, whenever you fall into various trials. 3 Be assured that the testing of your faith [through experience] produces endurance [leading to spiritual maturity, and inner peace]. 4 And let endurance have its perfect result and do a thorough work, so that you may be perfect and completely developed [in your faith], lacking in nothing.</a:t>
            </a:r>
          </a:p>
        </p:txBody>
      </p:sp>
    </p:spTree>
    <p:extLst>
      <p:ext uri="{BB962C8B-B14F-4D97-AF65-F5344CB8AC3E}">
        <p14:creationId xmlns:p14="http://schemas.microsoft.com/office/powerpoint/2010/main" val="27979020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9CE5041-77A4-73C0-DB37-66000A160E38}"/>
              </a:ext>
            </a:extLst>
          </p:cNvPr>
          <p:cNvSpPr txBox="1"/>
          <p:nvPr/>
        </p:nvSpPr>
        <p:spPr>
          <a:xfrm>
            <a:off x="74612" y="1166842"/>
            <a:ext cx="12039600" cy="4524315"/>
          </a:xfrm>
          <a:prstGeom prst="rect">
            <a:avLst/>
          </a:prstGeom>
          <a:noFill/>
        </p:spPr>
        <p:txBody>
          <a:bodyPr wrap="square">
            <a:spAutoFit/>
          </a:bodyPr>
          <a:lstStyle/>
          <a:p>
            <a:r>
              <a:rPr lang="en-US" sz="3600" b="1" dirty="0">
                <a:latin typeface="Maiandra GD" panose="020E0502030308020204" pitchFamily="34" charset="0"/>
              </a:rPr>
              <a:t>5 If any of you lacks wisdom [to guide him through a decision or circumstance], he is to ask of [our benevolent] God, who gives to everyone generously and without rebuke or blame, and it will be given to him. 6 But he must ask [for wisdom] in faith, without doubting [God’s willingness to help], for the one who doubts is like a billowing surge of the sea that is blown about and tossed by the wind.</a:t>
            </a:r>
          </a:p>
        </p:txBody>
      </p:sp>
    </p:spTree>
    <p:extLst>
      <p:ext uri="{BB962C8B-B14F-4D97-AF65-F5344CB8AC3E}">
        <p14:creationId xmlns:p14="http://schemas.microsoft.com/office/powerpoint/2010/main" val="3257743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654ADE2-B004-3549-4053-6B0D3F052659}"/>
              </a:ext>
            </a:extLst>
          </p:cNvPr>
          <p:cNvSpPr txBox="1"/>
          <p:nvPr/>
        </p:nvSpPr>
        <p:spPr>
          <a:xfrm>
            <a:off x="74612" y="1997839"/>
            <a:ext cx="12039600" cy="2862322"/>
          </a:xfrm>
          <a:prstGeom prst="rect">
            <a:avLst/>
          </a:prstGeom>
          <a:noFill/>
        </p:spPr>
        <p:txBody>
          <a:bodyPr wrap="square">
            <a:spAutoFit/>
          </a:bodyPr>
          <a:lstStyle/>
          <a:p>
            <a:r>
              <a:rPr lang="en-US" sz="3600" b="1" baseline="30000" dirty="0">
                <a:effectLst/>
                <a:latin typeface="Maiandra GD" panose="020E0502030308020204" pitchFamily="34" charset="0"/>
              </a:rPr>
              <a:t>12 </a:t>
            </a:r>
            <a:r>
              <a:rPr lang="en-US" sz="3600" b="1" dirty="0">
                <a:effectLst/>
                <a:latin typeface="Maiandra GD" panose="020E0502030308020204" pitchFamily="34" charset="0"/>
              </a:rPr>
              <a:t>Blessed [happy, spiritually prosperous, favored by God] </a:t>
            </a:r>
          </a:p>
          <a:p>
            <a:r>
              <a:rPr lang="en-US" sz="3600" b="1" dirty="0">
                <a:effectLst/>
                <a:latin typeface="Maiandra GD" panose="020E0502030308020204" pitchFamily="34" charset="0"/>
              </a:rPr>
              <a:t>is the person who is steadfast under trial and perseveres when tempted; for when </a:t>
            </a:r>
            <a:r>
              <a:rPr lang="en-US" sz="3600" b="1" dirty="0">
                <a:latin typeface="Maiandra GD" panose="020E0502030308020204" pitchFamily="34" charset="0"/>
              </a:rPr>
              <a:t>they</a:t>
            </a:r>
            <a:r>
              <a:rPr lang="en-US" sz="3600" b="1" dirty="0">
                <a:effectLst/>
                <a:latin typeface="Maiandra GD" panose="020E0502030308020204" pitchFamily="34" charset="0"/>
              </a:rPr>
              <a:t> have passed the test and </a:t>
            </a:r>
          </a:p>
          <a:p>
            <a:r>
              <a:rPr lang="en-US" sz="3600" b="1" dirty="0">
                <a:effectLst/>
                <a:latin typeface="Maiandra GD" panose="020E0502030308020204" pitchFamily="34" charset="0"/>
              </a:rPr>
              <a:t>been approved, </a:t>
            </a:r>
            <a:r>
              <a:rPr lang="en-US" sz="3600" b="1" dirty="0">
                <a:latin typeface="Maiandra GD" panose="020E0502030308020204" pitchFamily="34" charset="0"/>
              </a:rPr>
              <a:t>they</a:t>
            </a:r>
            <a:r>
              <a:rPr lang="en-US" sz="3600" b="1" dirty="0">
                <a:effectLst/>
                <a:latin typeface="Maiandra GD" panose="020E0502030308020204" pitchFamily="34" charset="0"/>
              </a:rPr>
              <a:t> will receive the [victor’s] crown of life which the Lord has promised to those who love Him.</a:t>
            </a:r>
            <a:endParaRPr lang="en-US" sz="3600" b="1" dirty="0">
              <a:latin typeface="Maiandra GD" panose="020E0502030308020204" pitchFamily="34" charset="0"/>
            </a:endParaRPr>
          </a:p>
        </p:txBody>
      </p:sp>
    </p:spTree>
    <p:extLst>
      <p:ext uri="{BB962C8B-B14F-4D97-AF65-F5344CB8AC3E}">
        <p14:creationId xmlns:p14="http://schemas.microsoft.com/office/powerpoint/2010/main" val="5081612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23EBD4C-229D-0617-231D-16A489021A5F}"/>
              </a:ext>
            </a:extLst>
          </p:cNvPr>
          <p:cNvSpPr txBox="1"/>
          <p:nvPr/>
        </p:nvSpPr>
        <p:spPr>
          <a:xfrm>
            <a:off x="74612" y="612844"/>
            <a:ext cx="12039600" cy="5632311"/>
          </a:xfrm>
          <a:prstGeom prst="rect">
            <a:avLst/>
          </a:prstGeom>
          <a:noFill/>
        </p:spPr>
        <p:txBody>
          <a:bodyPr wrap="square">
            <a:spAutoFit/>
          </a:bodyPr>
          <a:lstStyle/>
          <a:p>
            <a:r>
              <a:rPr lang="en-US" sz="3600" b="1" baseline="30000" dirty="0">
                <a:effectLst/>
                <a:latin typeface="Maiandra GD" panose="020E0502030308020204" pitchFamily="34" charset="0"/>
              </a:rPr>
              <a:t>17 </a:t>
            </a:r>
            <a:r>
              <a:rPr lang="en-US" sz="3600" b="1" dirty="0">
                <a:effectLst/>
                <a:latin typeface="Maiandra GD" panose="020E0502030308020204" pitchFamily="34" charset="0"/>
              </a:rPr>
              <a:t>Every good thing given and every perfect gift is from above; it comes down from the Father of lights [the Creator and Sustainer of the heavens], in whom there is no variation [no rising or setting] or shadow cast by His turning [for He is perfect and never changes]. </a:t>
            </a:r>
            <a:r>
              <a:rPr lang="en-US" sz="3600" b="1" baseline="30000" dirty="0">
                <a:effectLst/>
                <a:latin typeface="Maiandra GD" panose="020E0502030308020204" pitchFamily="34" charset="0"/>
              </a:rPr>
              <a:t>18 </a:t>
            </a:r>
            <a:r>
              <a:rPr lang="en-US" sz="3600" b="1" dirty="0">
                <a:effectLst/>
                <a:latin typeface="Maiandra GD" panose="020E0502030308020204" pitchFamily="34" charset="0"/>
              </a:rPr>
              <a:t>It was of His own will that He gave us birth [as His children] by the word of truth, so that we would be a kind of first fruits of His creatures [a prime example of what He created to be set apart to Himself—sanctified, made holy for His divine purposes].</a:t>
            </a:r>
            <a:endParaRPr lang="en-US" sz="3600" b="1" dirty="0">
              <a:latin typeface="Maiandra GD" panose="020E0502030308020204" pitchFamily="34" charset="0"/>
            </a:endParaRPr>
          </a:p>
        </p:txBody>
      </p:sp>
    </p:spTree>
    <p:extLst>
      <p:ext uri="{BB962C8B-B14F-4D97-AF65-F5344CB8AC3E}">
        <p14:creationId xmlns:p14="http://schemas.microsoft.com/office/powerpoint/2010/main" val="20051638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1479C27-57DF-CDA3-6889-4B75672405BC}"/>
              </a:ext>
            </a:extLst>
          </p:cNvPr>
          <p:cNvSpPr txBox="1"/>
          <p:nvPr/>
        </p:nvSpPr>
        <p:spPr>
          <a:xfrm>
            <a:off x="74612" y="1443841"/>
            <a:ext cx="12039600" cy="3970318"/>
          </a:xfrm>
          <a:prstGeom prst="rect">
            <a:avLst/>
          </a:prstGeom>
          <a:noFill/>
        </p:spPr>
        <p:txBody>
          <a:bodyPr wrap="square">
            <a:spAutoFit/>
          </a:bodyPr>
          <a:lstStyle/>
          <a:p>
            <a:r>
              <a:rPr lang="en-US" sz="3600" b="1" baseline="30000" dirty="0">
                <a:effectLst/>
                <a:latin typeface="Maiandra GD" panose="020E0502030308020204" pitchFamily="34" charset="0"/>
              </a:rPr>
              <a:t>19 </a:t>
            </a:r>
            <a:r>
              <a:rPr lang="en-US" sz="3600" b="1" dirty="0">
                <a:effectLst/>
                <a:latin typeface="Maiandra GD" panose="020E0502030308020204" pitchFamily="34" charset="0"/>
              </a:rPr>
              <a:t>Understand this, my beloved brothers and sisters. Let everyone be quick to hear [be a careful, thoughtful listener], slow to speak [a speaker of carefully chosen words and], slow to anger [patient, reflective, forgiving]; </a:t>
            </a:r>
          </a:p>
          <a:p>
            <a:r>
              <a:rPr lang="en-US" sz="3600" b="1" baseline="30000" dirty="0">
                <a:effectLst/>
                <a:latin typeface="Maiandra GD" panose="020E0502030308020204" pitchFamily="34" charset="0"/>
              </a:rPr>
              <a:t>20 </a:t>
            </a:r>
            <a:r>
              <a:rPr lang="en-US" sz="3600" b="1" dirty="0">
                <a:effectLst/>
                <a:latin typeface="Maiandra GD" panose="020E0502030308020204" pitchFamily="34" charset="0"/>
              </a:rPr>
              <a:t>for the [resentful, deep-seated] anger of man does not produce the righteousness of God [that standard of behavior which He requires from us]</a:t>
            </a:r>
            <a:endParaRPr lang="en-US" sz="3600" b="1" dirty="0">
              <a:latin typeface="Maiandra GD" panose="020E0502030308020204" pitchFamily="34" charset="0"/>
            </a:endParaRPr>
          </a:p>
        </p:txBody>
      </p:sp>
    </p:spTree>
    <p:extLst>
      <p:ext uri="{BB962C8B-B14F-4D97-AF65-F5344CB8AC3E}">
        <p14:creationId xmlns:p14="http://schemas.microsoft.com/office/powerpoint/2010/main" val="1255118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E4D6A66-7F3F-F200-1CAF-C3A8F411CBF8}"/>
              </a:ext>
            </a:extLst>
          </p:cNvPr>
          <p:cNvSpPr txBox="1"/>
          <p:nvPr/>
        </p:nvSpPr>
        <p:spPr>
          <a:xfrm>
            <a:off x="74612" y="1166842"/>
            <a:ext cx="12039600" cy="4524315"/>
          </a:xfrm>
          <a:prstGeom prst="rect">
            <a:avLst/>
          </a:prstGeom>
          <a:noFill/>
        </p:spPr>
        <p:txBody>
          <a:bodyPr wrap="square">
            <a:spAutoFit/>
          </a:bodyPr>
          <a:lstStyle/>
          <a:p>
            <a:r>
              <a:rPr lang="en-US" sz="3600" b="1" baseline="30000" dirty="0">
                <a:effectLst/>
                <a:latin typeface="Maiandra GD" panose="020E0502030308020204" pitchFamily="34" charset="0"/>
              </a:rPr>
              <a:t>26 </a:t>
            </a:r>
            <a:r>
              <a:rPr lang="en-US" sz="3600" b="1" dirty="0">
                <a:effectLst/>
                <a:latin typeface="Maiandra GD" panose="020E0502030308020204" pitchFamily="34" charset="0"/>
              </a:rPr>
              <a:t>If anyone thinks himself to be religious [scrupulously observant of the rituals of his faith], and does not control his tongue but deludes his own heart, this person’s religion is worthless (futile, barren). </a:t>
            </a:r>
            <a:r>
              <a:rPr lang="en-US" sz="3600" b="1" baseline="30000" dirty="0">
                <a:effectLst/>
                <a:latin typeface="Maiandra GD" panose="020E0502030308020204" pitchFamily="34" charset="0"/>
              </a:rPr>
              <a:t>27 </a:t>
            </a:r>
            <a:r>
              <a:rPr lang="en-US" sz="3600" b="1" dirty="0">
                <a:effectLst/>
                <a:latin typeface="Maiandra GD" panose="020E0502030308020204" pitchFamily="34" charset="0"/>
              </a:rPr>
              <a:t>Pure and unblemished religion [as it is expressed in outward acts] in the sight of our God and Father is this: to visit and look after the fatherless and the widows in their distress, and to keep oneself uncontaminated by the [secular] world.</a:t>
            </a:r>
            <a:endParaRPr lang="en-US" sz="3600" b="1" dirty="0">
              <a:latin typeface="Maiandra GD" panose="020E0502030308020204" pitchFamily="34" charset="0"/>
            </a:endParaRPr>
          </a:p>
        </p:txBody>
      </p:sp>
    </p:spTree>
    <p:extLst>
      <p:ext uri="{BB962C8B-B14F-4D97-AF65-F5344CB8AC3E}">
        <p14:creationId xmlns:p14="http://schemas.microsoft.com/office/powerpoint/2010/main" val="29008820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Red Radial 16x9">
  <a:themeElements>
    <a:clrScheme name="RedRadial_16x9">
      <a:dk1>
        <a:sysClr val="windowText" lastClr="000000"/>
      </a:dk1>
      <a:lt1>
        <a:sysClr val="window" lastClr="FFFFFF"/>
      </a:lt1>
      <a:dk2>
        <a:srgbClr val="960000"/>
      </a:dk2>
      <a:lt2>
        <a:srgbClr val="BCB49E"/>
      </a:lt2>
      <a:accent1>
        <a:srgbClr val="DDA859"/>
      </a:accent1>
      <a:accent2>
        <a:srgbClr val="968A68"/>
      </a:accent2>
      <a:accent3>
        <a:srgbClr val="D3432B"/>
      </a:accent3>
      <a:accent4>
        <a:srgbClr val="BD9B47"/>
      </a:accent4>
      <a:accent5>
        <a:srgbClr val="618F91"/>
      </a:accent5>
      <a:accent6>
        <a:srgbClr val="DD7323"/>
      </a:accent6>
      <a:hlink>
        <a:srgbClr val="DDA859"/>
      </a:hlink>
      <a:folHlink>
        <a:srgbClr val="968A68"/>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9050">
          <a:miter lim="800000"/>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90000"/>
          </a:lnSpc>
          <a:defRPr sz="2800"/>
        </a:defPPr>
      </a:lstStyle>
    </a:txDef>
  </a:objectDefaults>
  <a:extraClrSchemeLst/>
  <a:extLst>
    <a:ext uri="{05A4C25C-085E-4340-85A3-A5531E510DB2}">
      <thm15:themeFamily xmlns:thm15="http://schemas.microsoft.com/office/thememl/2012/main" name="TF02804895" id="{68999234-8DFD-4917-9E9A-A1A0AECD5E67}" vid="{F8691E0C-9980-4F34-AB76-18F64CB286D1}"/>
    </a:ext>
  </a:extLst>
</a:theme>
</file>

<file path=ppt/theme/theme2.xml><?xml version="1.0" encoding="utf-8"?>
<a:theme xmlns:a="http://schemas.openxmlformats.org/drawingml/2006/main" name="1_Red Radial 16x9">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9050">
          <a:miter lim="800000"/>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90000"/>
          </a:lnSpc>
          <a:defRPr sz="2800"/>
        </a:defPPr>
      </a:lstStyle>
    </a:txDef>
  </a:objectDefaults>
  <a:extraClrSchemeLst/>
  <a:extLst>
    <a:ext uri="{05A4C25C-085E-4340-85A3-A5531E510DB2}">
      <thm15:themeFamily xmlns:thm15="http://schemas.microsoft.com/office/thememl/2012/main" name="TF02804895" id="{68999234-8DFD-4917-9E9A-A1A0AECD5E67}" vid="{F8691E0C-9980-4F34-AB76-18F64CB286D1}"/>
    </a:ext>
  </a:extLst>
</a:theme>
</file>

<file path=ppt/theme/theme3.xml><?xml version="1.0" encoding="utf-8"?>
<a:theme xmlns:a="http://schemas.openxmlformats.org/drawingml/2006/main" name="Office Theme">
  <a:themeElements>
    <a:clrScheme name="RedRadial_16x9">
      <a:dk1>
        <a:sysClr val="windowText" lastClr="000000"/>
      </a:dk1>
      <a:lt1>
        <a:sysClr val="window" lastClr="FFFFFF"/>
      </a:lt1>
      <a:dk2>
        <a:srgbClr val="960000"/>
      </a:dk2>
      <a:lt2>
        <a:srgbClr val="BCB49E"/>
      </a:lt2>
      <a:accent1>
        <a:srgbClr val="DDA859"/>
      </a:accent1>
      <a:accent2>
        <a:srgbClr val="968A68"/>
      </a:accent2>
      <a:accent3>
        <a:srgbClr val="D3432B"/>
      </a:accent3>
      <a:accent4>
        <a:srgbClr val="BD9B47"/>
      </a:accent4>
      <a:accent5>
        <a:srgbClr val="618F91"/>
      </a:accent5>
      <a:accent6>
        <a:srgbClr val="DD7323"/>
      </a:accent6>
      <a:hlink>
        <a:srgbClr val="DDA859"/>
      </a:hlink>
      <a:folHlink>
        <a:srgbClr val="968A68"/>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extraClrSchemeLst/>
</a:theme>
</file>

<file path=ppt/theme/theme4.xml><?xml version="1.0" encoding="utf-8"?>
<a:theme xmlns:a="http://schemas.openxmlformats.org/drawingml/2006/main" name="Office Theme">
  <a:themeElements>
    <a:clrScheme name="RedRadial_16x9">
      <a:dk1>
        <a:sysClr val="windowText" lastClr="000000"/>
      </a:dk1>
      <a:lt1>
        <a:sysClr val="window" lastClr="FFFFFF"/>
      </a:lt1>
      <a:dk2>
        <a:srgbClr val="960000"/>
      </a:dk2>
      <a:lt2>
        <a:srgbClr val="BCB49E"/>
      </a:lt2>
      <a:accent1>
        <a:srgbClr val="DDA859"/>
      </a:accent1>
      <a:accent2>
        <a:srgbClr val="968A68"/>
      </a:accent2>
      <a:accent3>
        <a:srgbClr val="D3432B"/>
      </a:accent3>
      <a:accent4>
        <a:srgbClr val="BD9B47"/>
      </a:accent4>
      <a:accent5>
        <a:srgbClr val="618F91"/>
      </a:accent5>
      <a:accent6>
        <a:srgbClr val="DD7323"/>
      </a:accent6>
      <a:hlink>
        <a:srgbClr val="DDA859"/>
      </a:hlink>
      <a:folHlink>
        <a:srgbClr val="968A68"/>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DirectSourceMarket xmlns="4873beb7-5857-4685-be1f-d57550cc96cc" xsi:nil="true"/>
    <ApprovalStatus xmlns="4873beb7-5857-4685-be1f-d57550cc96cc">InProgress</ApprovalStatus>
    <MarketSpecific xmlns="4873beb7-5857-4685-be1f-d57550cc96cc">false</MarketSpecific>
    <LocComments xmlns="4873beb7-5857-4685-be1f-d57550cc96cc" xsi:nil="true"/>
    <ThumbnailAssetId xmlns="4873beb7-5857-4685-be1f-d57550cc96cc" xsi:nil="true"/>
    <PrimaryImageGen xmlns="4873beb7-5857-4685-be1f-d57550cc96cc">false</PrimaryImageGen>
    <LegacyData xmlns="4873beb7-5857-4685-be1f-d57550cc96cc" xsi:nil="true"/>
    <LocRecommendedHandoff xmlns="4873beb7-5857-4685-be1f-d57550cc96cc" xsi:nil="true"/>
    <BusinessGroup xmlns="4873beb7-5857-4685-be1f-d57550cc96cc" xsi:nil="true"/>
    <BlockPublish xmlns="4873beb7-5857-4685-be1f-d57550cc96cc">false</BlockPublish>
    <TPFriendlyName xmlns="4873beb7-5857-4685-be1f-d57550cc96cc" xsi:nil="true"/>
    <NumericId xmlns="4873beb7-5857-4685-be1f-d57550cc96cc" xsi:nil="true"/>
    <APEditor xmlns="4873beb7-5857-4685-be1f-d57550cc96cc">
      <UserInfo>
        <DisplayName/>
        <AccountId xsi:nil="true"/>
        <AccountType/>
      </UserInfo>
    </APEditor>
    <SourceTitle xmlns="4873beb7-5857-4685-be1f-d57550cc96cc" xsi:nil="true"/>
    <OpenTemplate xmlns="4873beb7-5857-4685-be1f-d57550cc96cc">true</OpenTemplate>
    <UALocComments xmlns="4873beb7-5857-4685-be1f-d57550cc96cc" xsi:nil="true"/>
    <ParentAssetId xmlns="4873beb7-5857-4685-be1f-d57550cc96cc" xsi:nil="true"/>
    <IntlLangReviewDate xmlns="4873beb7-5857-4685-be1f-d57550cc96cc" xsi:nil="true"/>
    <FeatureTagsTaxHTField0 xmlns="4873beb7-5857-4685-be1f-d57550cc96cc">
      <Terms xmlns="http://schemas.microsoft.com/office/infopath/2007/PartnerControls"/>
    </FeatureTagsTaxHTField0>
    <PublishStatusLookup xmlns="4873beb7-5857-4685-be1f-d57550cc96cc">
      <Value>1380992</Value>
    </PublishStatusLookup>
    <Providers xmlns="4873beb7-5857-4685-be1f-d57550cc96cc" xsi:nil="true"/>
    <MachineTranslated xmlns="4873beb7-5857-4685-be1f-d57550cc96cc">false</MachineTranslated>
    <OriginalSourceMarket xmlns="4873beb7-5857-4685-be1f-d57550cc96cc" xsi:nil="true"/>
    <APDescription xmlns="4873beb7-5857-4685-be1f-d57550cc96cc">This template makes an impression with its bold red background, radial sunburst pattern, and contrasting black title bar. Consider it for your small business or marketing presentation. Or, take advantage of the red color scheme to make a holiday-themed presentation.  Compatible with PowerPoint 2013 and later, this template offers a variety of slide layouts including title slides, bulleted lists, photo with captions, a sample chart, and blank slide, all in a widescreen (16X9) format.
</APDescription>
    <ClipArtFilename xmlns="4873beb7-5857-4685-be1f-d57550cc96cc" xsi:nil="true"/>
    <ContentItem xmlns="4873beb7-5857-4685-be1f-d57550cc96cc" xsi:nil="true"/>
    <TPInstallLocation xmlns="4873beb7-5857-4685-be1f-d57550cc96cc" xsi:nil="true"/>
    <PublishTargets xmlns="4873beb7-5857-4685-be1f-d57550cc96cc">OfficeOnlineVNext</PublishTargets>
    <TimesCloned xmlns="4873beb7-5857-4685-be1f-d57550cc96cc" xsi:nil="true"/>
    <AssetStart xmlns="4873beb7-5857-4685-be1f-d57550cc96cc">2011-12-19T18:35:00+00:00</AssetStart>
    <Provider xmlns="4873beb7-5857-4685-be1f-d57550cc96cc" xsi:nil="true"/>
    <AcquiredFrom xmlns="4873beb7-5857-4685-be1f-d57550cc96cc">Internal MS</AcquiredFrom>
    <FriendlyTitle xmlns="4873beb7-5857-4685-be1f-d57550cc96cc" xsi:nil="true"/>
    <LastHandOff xmlns="4873beb7-5857-4685-be1f-d57550cc96cc" xsi:nil="true"/>
    <TPClientViewer xmlns="4873beb7-5857-4685-be1f-d57550cc96cc" xsi:nil="true"/>
    <UACurrentWords xmlns="4873beb7-5857-4685-be1f-d57550cc96cc" xsi:nil="true"/>
    <ArtSampleDocs xmlns="4873beb7-5857-4685-be1f-d57550cc96cc" xsi:nil="true"/>
    <UALocRecommendation xmlns="4873beb7-5857-4685-be1f-d57550cc96cc">Localize</UALocRecommendation>
    <Manager xmlns="4873beb7-5857-4685-be1f-d57550cc96cc" xsi:nil="true"/>
    <ShowIn xmlns="4873beb7-5857-4685-be1f-d57550cc96cc">Show everywhere</ShowIn>
    <UANotes xmlns="4873beb7-5857-4685-be1f-d57550cc96cc" xsi:nil="true"/>
    <TemplateStatus xmlns="4873beb7-5857-4685-be1f-d57550cc96cc">Complete</TemplateStatus>
    <InternalTagsTaxHTField0 xmlns="4873beb7-5857-4685-be1f-d57550cc96cc">
      <Terms xmlns="http://schemas.microsoft.com/office/infopath/2007/PartnerControls"/>
    </InternalTagsTaxHTField0>
    <CSXHash xmlns="4873beb7-5857-4685-be1f-d57550cc96cc" xsi:nil="true"/>
    <Downloads xmlns="4873beb7-5857-4685-be1f-d57550cc96cc">0</Downloads>
    <VoteCount xmlns="4873beb7-5857-4685-be1f-d57550cc96cc" xsi:nil="true"/>
    <OOCacheId xmlns="4873beb7-5857-4685-be1f-d57550cc96cc" xsi:nil="true"/>
    <IsDeleted xmlns="4873beb7-5857-4685-be1f-d57550cc96cc">false</IsDeleted>
    <AssetExpire xmlns="4873beb7-5857-4685-be1f-d57550cc96cc">2035-01-01T08:00:00+00:00</AssetExpire>
    <DSATActionTaken xmlns="4873beb7-5857-4685-be1f-d57550cc96cc" xsi:nil="true"/>
    <CSXSubmissionMarket xmlns="4873beb7-5857-4685-be1f-d57550cc96cc" xsi:nil="true"/>
    <TPExecutable xmlns="4873beb7-5857-4685-be1f-d57550cc96cc" xsi:nil="true"/>
    <SubmitterId xmlns="4873beb7-5857-4685-be1f-d57550cc96cc" xsi:nil="true"/>
    <EditorialTags xmlns="4873beb7-5857-4685-be1f-d57550cc96cc" xsi:nil="true"/>
    <ApprovalLog xmlns="4873beb7-5857-4685-be1f-d57550cc96cc" xsi:nil="true"/>
    <AssetType xmlns="4873beb7-5857-4685-be1f-d57550cc96cc">TP</AssetType>
    <BugNumber xmlns="4873beb7-5857-4685-be1f-d57550cc96cc" xsi:nil="true"/>
    <CSXSubmissionDate xmlns="4873beb7-5857-4685-be1f-d57550cc96cc" xsi:nil="true"/>
    <CSXUpdate xmlns="4873beb7-5857-4685-be1f-d57550cc96cc">false</CSXUpdate>
    <Milestone xmlns="4873beb7-5857-4685-be1f-d57550cc96cc" xsi:nil="true"/>
    <RecommendationsModifier xmlns="4873beb7-5857-4685-be1f-d57550cc96cc" xsi:nil="true"/>
    <OriginAsset xmlns="4873beb7-5857-4685-be1f-d57550cc96cc" xsi:nil="true"/>
    <TPComponent xmlns="4873beb7-5857-4685-be1f-d57550cc96cc" xsi:nil="true"/>
    <AssetId xmlns="4873beb7-5857-4685-be1f-d57550cc96cc">TP102804893</AssetId>
    <IntlLocPriority xmlns="4873beb7-5857-4685-be1f-d57550cc96cc" xsi:nil="true"/>
    <PolicheckWords xmlns="4873beb7-5857-4685-be1f-d57550cc96cc" xsi:nil="true"/>
    <TPLaunchHelpLink xmlns="4873beb7-5857-4685-be1f-d57550cc96cc" xsi:nil="true"/>
    <TPApplication xmlns="4873beb7-5857-4685-be1f-d57550cc96cc" xsi:nil="true"/>
    <CrawlForDependencies xmlns="4873beb7-5857-4685-be1f-d57550cc96cc">false</CrawlForDependencies>
    <HandoffToMSDN xmlns="4873beb7-5857-4685-be1f-d57550cc96cc" xsi:nil="true"/>
    <PlannedPubDate xmlns="4873beb7-5857-4685-be1f-d57550cc96cc" xsi:nil="true"/>
    <IntlLangReviewer xmlns="4873beb7-5857-4685-be1f-d57550cc96cc" xsi:nil="true"/>
    <TrustLevel xmlns="4873beb7-5857-4685-be1f-d57550cc96cc">1 Microsoft Managed Content</TrustLevel>
    <LocLastLocAttemptVersionLookup xmlns="4873beb7-5857-4685-be1f-d57550cc96cc">725212</LocLastLocAttemptVersionLookup>
    <IsSearchable xmlns="4873beb7-5857-4685-be1f-d57550cc96cc">true</IsSearchable>
    <TemplateTemplateType xmlns="4873beb7-5857-4685-be1f-d57550cc96cc">PowerPoint Presentation Template</TemplateTemplateType>
    <CampaignTagsTaxHTField0 xmlns="4873beb7-5857-4685-be1f-d57550cc96cc">
      <Terms xmlns="http://schemas.microsoft.com/office/infopath/2007/PartnerControls"/>
    </CampaignTagsTaxHTField0>
    <TPNamespace xmlns="4873beb7-5857-4685-be1f-d57550cc96cc" xsi:nil="true"/>
    <TaxCatchAll xmlns="4873beb7-5857-4685-be1f-d57550cc96cc"/>
    <Markets xmlns="4873beb7-5857-4685-be1f-d57550cc96cc"/>
    <UAProjectedTotalWords xmlns="4873beb7-5857-4685-be1f-d57550cc96cc" xsi:nil="true"/>
    <IntlLangReview xmlns="4873beb7-5857-4685-be1f-d57550cc96cc">false</IntlLangReview>
    <OutputCachingOn xmlns="4873beb7-5857-4685-be1f-d57550cc96cc">false</OutputCachingOn>
    <AverageRating xmlns="4873beb7-5857-4685-be1f-d57550cc96cc" xsi:nil="true"/>
    <APAuthor xmlns="4873beb7-5857-4685-be1f-d57550cc96cc">
      <UserInfo>
        <DisplayName>REDMOND\v-vaddu</DisplayName>
        <AccountId>2567</AccountId>
        <AccountType/>
      </UserInfo>
    </APAuthor>
    <LocManualTestRequired xmlns="4873beb7-5857-4685-be1f-d57550cc96cc">false</LocManualTestRequired>
    <TPCommandLine xmlns="4873beb7-5857-4685-be1f-d57550cc96cc" xsi:nil="true"/>
    <TPAppVersion xmlns="4873beb7-5857-4685-be1f-d57550cc96cc" xsi:nil="true"/>
    <EditorialStatus xmlns="4873beb7-5857-4685-be1f-d57550cc96cc">Complete</EditorialStatus>
    <LastModifiedDateTime xmlns="4873beb7-5857-4685-be1f-d57550cc96cc" xsi:nil="true"/>
    <ScenarioTagsTaxHTField0 xmlns="4873beb7-5857-4685-be1f-d57550cc96cc">
      <Terms xmlns="http://schemas.microsoft.com/office/infopath/2007/PartnerControls"/>
    </ScenarioTagsTaxHTField0>
    <OriginalRelease xmlns="4873beb7-5857-4685-be1f-d57550cc96cc">14</OriginalRelease>
    <TPLaunchHelpLinkType xmlns="4873beb7-5857-4685-be1f-d57550cc96cc">Template</TPLaunchHelpLinkType>
    <LocalizationTagsTaxHTField0 xmlns="4873beb7-5857-4685-be1f-d57550cc96cc">
      <Terms xmlns="http://schemas.microsoft.com/office/infopath/2007/PartnerControls"/>
    </LocalizationTagsTaxHTField0>
    <LocMarketGroupTiers2 xmlns="4873beb7-5857-4685-be1f-d57550cc96cc" xsi:nil="true"/>
  </documentManagement>
</p:properties>
</file>

<file path=customXml/itemProps1.xml><?xml version="1.0" encoding="utf-8"?>
<ds:datastoreItem xmlns:ds="http://schemas.openxmlformats.org/officeDocument/2006/customXml" ds:itemID="{0A765CE0-A8A0-42E0-82D2-3F870DB4D5F7}">
  <ds:schemaRefs>
    <ds:schemaRef ds:uri="http://schemas.microsoft.com/sharepoint/v3/contenttype/forms"/>
  </ds:schemaRefs>
</ds:datastoreItem>
</file>

<file path=customXml/itemProps2.xml><?xml version="1.0" encoding="utf-8"?>
<ds:datastoreItem xmlns:ds="http://schemas.openxmlformats.org/officeDocument/2006/customXml" ds:itemID="{41BC18E0-614B-4152-A3EE-8AA2B60C721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5076977-ECB7-44C2-A70D-853BB6B41242}">
  <ds:schemaRefs>
    <ds:schemaRef ds:uri="http://schemas.microsoft.com/office/2006/documentManagement/types"/>
    <ds:schemaRef ds:uri="http://purl.org/dc/elements/1.1/"/>
    <ds:schemaRef ds:uri="http://www.w3.org/XML/1998/namespace"/>
    <ds:schemaRef ds:uri="http://schemas.microsoft.com/office/infopath/2007/PartnerControls"/>
    <ds:schemaRef ds:uri="http://purl.org/dc/dcmitype/"/>
    <ds:schemaRef ds:uri="http://schemas.openxmlformats.org/package/2006/metadata/core-properties"/>
    <ds:schemaRef ds:uri="4873beb7-5857-4685-be1f-d57550cc96cc"/>
    <ds:schemaRef ds:uri="http://schemas.microsoft.com/office/2006/metadata/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Red radial lines presentation (widescreen)</Template>
  <TotalTime>581</TotalTime>
  <Words>542</Words>
  <Application>Microsoft Office PowerPoint</Application>
  <PresentationFormat>Custom</PresentationFormat>
  <Paragraphs>16</Paragraphs>
  <Slides>7</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7</vt:i4>
      </vt:variant>
    </vt:vector>
  </HeadingPairs>
  <TitlesOfParts>
    <vt:vector size="13" baseType="lpstr">
      <vt:lpstr>Arial</vt:lpstr>
      <vt:lpstr>Californian FB</vt:lpstr>
      <vt:lpstr>Cambria</vt:lpstr>
      <vt:lpstr>Maiandra GD</vt:lpstr>
      <vt:lpstr>Red Radial 16x9</vt:lpstr>
      <vt:lpstr>1_Red Radial 16x9</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Clarity in Our Spiritual Lives | Studies in James</dc:title>
  <dc:creator>Joel Flowers</dc:creator>
  <cp:lastModifiedBy>Joe Puetz</cp:lastModifiedBy>
  <cp:revision>14</cp:revision>
  <cp:lastPrinted>2022-06-26T11:56:22Z</cp:lastPrinted>
  <dcterms:created xsi:type="dcterms:W3CDTF">2018-06-30T22:09:46Z</dcterms:created>
  <dcterms:modified xsi:type="dcterms:W3CDTF">2024-05-19T01:27:32Z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0x0101006EDDDB5EE6D98C44930B742096920B300400F5B6D36B3EF94B4E9A635CDF2A18F5B8</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