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18"/>
  </p:notesMasterIdLst>
  <p:handoutMasterIdLst>
    <p:handoutMasterId r:id="rId19"/>
  </p:handoutMasterIdLst>
  <p:sldIdLst>
    <p:sldId id="327" r:id="rId6"/>
    <p:sldId id="365" r:id="rId7"/>
    <p:sldId id="366" r:id="rId8"/>
    <p:sldId id="367" r:id="rId9"/>
    <p:sldId id="349" r:id="rId10"/>
    <p:sldId id="350" r:id="rId11"/>
    <p:sldId id="351" r:id="rId12"/>
    <p:sldId id="352" r:id="rId13"/>
    <p:sldId id="331" r:id="rId14"/>
    <p:sldId id="353" r:id="rId15"/>
    <p:sldId id="354" r:id="rId16"/>
    <p:sldId id="364" r:id="rId17"/>
  </p:sldIdLst>
  <p:sldSz cx="12192000"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6"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280" autoAdjust="0"/>
  </p:normalViewPr>
  <p:slideViewPr>
    <p:cSldViewPr>
      <p:cViewPr varScale="1">
        <p:scale>
          <a:sx n="105" d="100"/>
          <a:sy n="105" d="100"/>
        </p:scale>
        <p:origin x="912" y="102"/>
      </p:cViewPr>
      <p:guideLst>
        <p:guide orient="horz" pos="2160"/>
        <p:guide pos="3840"/>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7/27/2024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7/27/2024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62" name="Rectangle 61"/>
          <p:cNvSpPr/>
          <p:nvPr/>
        </p:nvSpPr>
        <p:spPr bwMode="hidden">
          <a:xfrm>
            <a:off x="1" y="1905001"/>
            <a:ext cx="12192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lnSpc>
                <a:spcPct val="90000"/>
              </a:lnSpc>
            </a:pPr>
            <a:endParaRPr sz="3201">
              <a:solidFill>
                <a:schemeClr val="tx2"/>
              </a:solidFill>
            </a:endParaRPr>
          </a:p>
        </p:txBody>
      </p:sp>
      <p:sp>
        <p:nvSpPr>
          <p:cNvPr id="2" name="Title 1"/>
          <p:cNvSpPr>
            <a:spLocks noGrp="1"/>
          </p:cNvSpPr>
          <p:nvPr>
            <p:ph type="ctrTitle"/>
          </p:nvPr>
        </p:nvSpPr>
        <p:spPr>
          <a:xfrm>
            <a:off x="1219201" y="1905002"/>
            <a:ext cx="9753600" cy="2147926"/>
          </a:xfrm>
        </p:spPr>
        <p:txBody>
          <a:bodyPr anchor="ctr">
            <a:normAutofit/>
          </a:bodyPr>
          <a:lstStyle>
            <a:lvl1pPr algn="ctr">
              <a:defRPr sz="4401" cap="all" normalizeH="0" baseline="0"/>
            </a:lvl1pPr>
          </a:lstStyle>
          <a:p>
            <a:r>
              <a:rPr lang="en-US"/>
              <a:t>Click to edit Master title style</a:t>
            </a:r>
            <a:endParaRPr/>
          </a:p>
        </p:txBody>
      </p:sp>
      <p:sp>
        <p:nvSpPr>
          <p:cNvPr id="3" name="Subtitle 2"/>
          <p:cNvSpPr>
            <a:spLocks noGrp="1"/>
          </p:cNvSpPr>
          <p:nvPr>
            <p:ph type="subTitle" idx="1"/>
          </p:nvPr>
        </p:nvSpPr>
        <p:spPr>
          <a:xfrm>
            <a:off x="1219201" y="4140200"/>
            <a:ext cx="9753600" cy="1016000"/>
          </a:xfrm>
        </p:spPr>
        <p:txBody>
          <a:bodyPr>
            <a:normAutofit/>
          </a:bodyPr>
          <a:lstStyle>
            <a:lvl1pPr marL="0" indent="0" algn="ctr">
              <a:spcBef>
                <a:spcPts val="0"/>
              </a:spcBef>
              <a:buNone/>
              <a:defRPr sz="2801">
                <a:solidFill>
                  <a:schemeClr val="tx1"/>
                </a:solidFill>
              </a:defRPr>
            </a:lvl1pPr>
            <a:lvl2pPr marL="609676" indent="0" algn="ctr">
              <a:buNone/>
              <a:defRPr>
                <a:solidFill>
                  <a:schemeClr val="tx1">
                    <a:tint val="75000"/>
                  </a:schemeClr>
                </a:solidFill>
              </a:defRPr>
            </a:lvl2pPr>
            <a:lvl3pPr marL="1219353" indent="0" algn="ctr">
              <a:buNone/>
              <a:defRPr>
                <a:solidFill>
                  <a:schemeClr val="tx1">
                    <a:tint val="75000"/>
                  </a:schemeClr>
                </a:solidFill>
              </a:defRPr>
            </a:lvl3pPr>
            <a:lvl4pPr marL="1829029" indent="0" algn="ctr">
              <a:buNone/>
              <a:defRPr>
                <a:solidFill>
                  <a:schemeClr val="tx1">
                    <a:tint val="75000"/>
                  </a:schemeClr>
                </a:solidFill>
              </a:defRPr>
            </a:lvl4pPr>
            <a:lvl5pPr marL="2438704" indent="0" algn="ctr">
              <a:buNone/>
              <a:defRPr>
                <a:solidFill>
                  <a:schemeClr val="tx1">
                    <a:tint val="75000"/>
                  </a:schemeClr>
                </a:solidFill>
              </a:defRPr>
            </a:lvl5pPr>
            <a:lvl6pPr marL="3048381" indent="0" algn="ctr">
              <a:buNone/>
              <a:defRPr>
                <a:solidFill>
                  <a:schemeClr val="tx1">
                    <a:tint val="75000"/>
                  </a:schemeClr>
                </a:solidFill>
              </a:defRPr>
            </a:lvl6pPr>
            <a:lvl7pPr marL="3658057" indent="0" algn="ctr">
              <a:buNone/>
              <a:defRPr>
                <a:solidFill>
                  <a:schemeClr val="tx1">
                    <a:tint val="75000"/>
                  </a:schemeClr>
                </a:solidFill>
              </a:defRPr>
            </a:lvl7pPr>
            <a:lvl8pPr marL="4267733" indent="0" algn="ctr">
              <a:buNone/>
              <a:defRPr>
                <a:solidFill>
                  <a:schemeClr val="tx1">
                    <a:tint val="75000"/>
                  </a:schemeClr>
                </a:solidFill>
              </a:defRPr>
            </a:lvl8pPr>
            <a:lvl9pPr marL="4877410"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chorCtr="0">
            <a:normAutofit/>
          </a:bodyPr>
          <a:lstStyle>
            <a:lvl1pPr algn="l">
              <a:defRPr sz="3201" b="0"/>
            </a:lvl1pPr>
          </a:lstStyle>
          <a:p>
            <a:r>
              <a:rPr lang="en-US"/>
              <a:t>Click to edit Master title style</a:t>
            </a:r>
            <a:endParaRPr/>
          </a:p>
        </p:txBody>
      </p:sp>
      <p:sp>
        <p:nvSpPr>
          <p:cNvPr id="9" name="Rectangle 8" descr="&#10;"/>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1" y="482601"/>
            <a:ext cx="6604001" cy="5842001"/>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a:t>Click icon to add picture</a:t>
            </a:r>
            <a:endParaRPr dirty="0"/>
          </a:p>
        </p:txBody>
      </p:sp>
      <p:sp>
        <p:nvSpPr>
          <p:cNvPr id="4" name="Text Placeholder 3"/>
          <p:cNvSpPr>
            <a:spLocks noGrp="1"/>
          </p:cNvSpPr>
          <p:nvPr>
            <p:ph type="body" sz="half" idx="2"/>
          </p:nvPr>
        </p:nvSpPr>
        <p:spPr>
          <a:xfrm>
            <a:off x="7823200" y="2108200"/>
            <a:ext cx="3962400" cy="426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70382">
              <a:defRPr baseline="0"/>
            </a:lvl6pPr>
            <a:lvl7pPr marL="2670382">
              <a:defRPr baseline="0"/>
            </a:lvl7pPr>
            <a:lvl8pPr marL="2670382">
              <a:defRPr baseline="0"/>
            </a:lvl8pPr>
            <a:lvl9pPr marL="2670382">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2658" y="482600"/>
            <a:ext cx="184446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1" y="482600"/>
            <a:ext cx="9042400"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62" name="Rectangle 61"/>
          <p:cNvSpPr/>
          <p:nvPr/>
        </p:nvSpPr>
        <p:spPr bwMode="hidden">
          <a:xfrm>
            <a:off x="2" y="1905001"/>
            <a:ext cx="12192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9201" y="1905002"/>
            <a:ext cx="975360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9201" y="4140200"/>
            <a:ext cx="97536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392455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14563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1219201" y="1524003"/>
            <a:ext cx="975360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9201" y="3632200"/>
            <a:ext cx="975360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47615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803401"/>
            <a:ext cx="4978400"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9200" y="1803401"/>
            <a:ext cx="4978400"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7/27/2024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845886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400" y="1803400"/>
            <a:ext cx="49784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400" y="2717800"/>
            <a:ext cx="49784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9200" y="1803400"/>
            <a:ext cx="49784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9200" y="2717800"/>
            <a:ext cx="49784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7/27/2024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877152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7/27/2024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5740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504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8000" y="482603"/>
            <a:ext cx="660400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3200" y="2108200"/>
            <a:ext cx="3962400"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976859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6400802" y="1905000"/>
            <a:ext cx="5181600"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5181"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8003" y="482601"/>
            <a:ext cx="5079182"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400802" y="3733800"/>
            <a:ext cx="5181600"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414558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8002" y="482603"/>
            <a:ext cx="660400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3200" y="2108200"/>
            <a:ext cx="3962400"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73522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17887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2658" y="482602"/>
            <a:ext cx="184446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2" y="482602"/>
            <a:ext cx="9042400"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937448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1219201" y="1524001"/>
            <a:ext cx="9753600" cy="1992597"/>
          </a:xfrm>
        </p:spPr>
        <p:txBody>
          <a:bodyPr anchor="b" anchorCtr="0">
            <a:noAutofit/>
          </a:bodyPr>
          <a:lstStyle>
            <a:lvl1pPr algn="ctr">
              <a:defRPr sz="4401" b="0" cap="all" baseline="0"/>
            </a:lvl1pPr>
          </a:lstStyle>
          <a:p>
            <a:r>
              <a:rPr lang="en-US"/>
              <a:t>Click to edit Master title style</a:t>
            </a:r>
            <a:endParaRPr/>
          </a:p>
        </p:txBody>
      </p:sp>
      <p:sp>
        <p:nvSpPr>
          <p:cNvPr id="3" name="Text Placeholder 2"/>
          <p:cNvSpPr>
            <a:spLocks noGrp="1"/>
          </p:cNvSpPr>
          <p:nvPr>
            <p:ph type="body" idx="1"/>
          </p:nvPr>
        </p:nvSpPr>
        <p:spPr>
          <a:xfrm>
            <a:off x="1219201" y="3632200"/>
            <a:ext cx="9753600" cy="1016000"/>
          </a:xfrm>
        </p:spPr>
        <p:txBody>
          <a:bodyPr anchor="t" anchorCtr="0">
            <a:noAutofit/>
          </a:bodyPr>
          <a:lstStyle>
            <a:lvl1pPr marL="0" indent="0" algn="ctr">
              <a:spcBef>
                <a:spcPts val="0"/>
              </a:spcBef>
              <a:buNone/>
              <a:defRPr sz="2801">
                <a:solidFill>
                  <a:schemeClr val="tx1"/>
                </a:solidFill>
              </a:defRPr>
            </a:lvl1pPr>
            <a:lvl2pPr marL="609676" indent="0">
              <a:buNone/>
              <a:defRPr sz="2401">
                <a:solidFill>
                  <a:schemeClr val="tx1">
                    <a:tint val="75000"/>
                  </a:schemeClr>
                </a:solidFill>
              </a:defRPr>
            </a:lvl2pPr>
            <a:lvl3pPr marL="1219353" indent="0">
              <a:buNone/>
              <a:defRPr sz="2101">
                <a:solidFill>
                  <a:schemeClr val="tx1">
                    <a:tint val="75000"/>
                  </a:schemeClr>
                </a:solidFill>
              </a:defRPr>
            </a:lvl3pPr>
            <a:lvl4pPr marL="1829029" indent="0">
              <a:buNone/>
              <a:defRPr sz="1901">
                <a:solidFill>
                  <a:schemeClr val="tx1">
                    <a:tint val="75000"/>
                  </a:schemeClr>
                </a:solidFill>
              </a:defRPr>
            </a:lvl4pPr>
            <a:lvl5pPr marL="2438704" indent="0">
              <a:buNone/>
              <a:defRPr sz="1901">
                <a:solidFill>
                  <a:schemeClr val="tx1">
                    <a:tint val="75000"/>
                  </a:schemeClr>
                </a:solidFill>
              </a:defRPr>
            </a:lvl5pPr>
            <a:lvl6pPr marL="3048381" indent="0">
              <a:buNone/>
              <a:defRPr sz="1901">
                <a:solidFill>
                  <a:schemeClr val="tx1">
                    <a:tint val="75000"/>
                  </a:schemeClr>
                </a:solidFill>
              </a:defRPr>
            </a:lvl6pPr>
            <a:lvl7pPr marL="3658057" indent="0">
              <a:buNone/>
              <a:defRPr sz="1901">
                <a:solidFill>
                  <a:schemeClr val="tx1">
                    <a:tint val="75000"/>
                  </a:schemeClr>
                </a:solidFill>
              </a:defRPr>
            </a:lvl7pPr>
            <a:lvl8pPr marL="4267733" indent="0">
              <a:buNone/>
              <a:defRPr sz="1901">
                <a:solidFill>
                  <a:schemeClr val="tx1">
                    <a:tint val="75000"/>
                  </a:schemeClr>
                </a:solidFill>
              </a:defRPr>
            </a:lvl8pPr>
            <a:lvl9pPr marL="4877410" indent="0">
              <a:buNone/>
              <a:defRPr sz="1901">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7/27/2024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803401"/>
            <a:ext cx="4978400" cy="4470400"/>
          </a:xfrm>
        </p:spPr>
        <p:txBody>
          <a:bodyPr>
            <a:normAutofit/>
          </a:bodyPr>
          <a:lstStyle>
            <a:lvl1pPr>
              <a:defRPr sz="2401"/>
            </a:lvl1pPr>
            <a:lvl2pPr>
              <a:defRPr sz="2001"/>
            </a:lvl2pPr>
            <a:lvl3pPr>
              <a:defRPr sz="1801"/>
            </a:lvl3pPr>
            <a:lvl4pPr>
              <a:defRPr sz="1600"/>
            </a:lvl4pPr>
            <a:lvl5pPr>
              <a:defRPr sz="1400"/>
            </a:lvl5pPr>
            <a:lvl6pPr>
              <a:defRPr sz="1400"/>
            </a:lvl6pPr>
            <a:lvl7pPr marL="2670382">
              <a:defRPr sz="1400"/>
            </a:lvl7pPr>
            <a:lvl8pPr marL="2670382">
              <a:defRPr sz="1400"/>
            </a:lvl8pPr>
            <a:lvl9pPr marL="2670382">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9200" y="1803401"/>
            <a:ext cx="4978400" cy="4470400"/>
          </a:xfrm>
        </p:spPr>
        <p:txBody>
          <a:bodyPr>
            <a:normAutofit/>
          </a:bodyPr>
          <a:lstStyle>
            <a:lvl1pPr>
              <a:defRPr sz="2401"/>
            </a:lvl1pPr>
            <a:lvl2pPr>
              <a:defRPr sz="2001"/>
            </a:lvl2pPr>
            <a:lvl3pPr>
              <a:defRPr sz="1801"/>
            </a:lvl3pPr>
            <a:lvl4pPr>
              <a:defRPr sz="1600"/>
            </a:lvl4pPr>
            <a:lvl5pPr>
              <a:defRPr sz="1400"/>
            </a:lvl5pPr>
            <a:lvl6pPr marL="2670382">
              <a:defRPr sz="1400" baseline="0"/>
            </a:lvl6pPr>
            <a:lvl7pPr marL="2670382">
              <a:defRPr sz="1400" baseline="0"/>
            </a:lvl7pPr>
            <a:lvl8pPr marL="2670382">
              <a:defRPr sz="1400" baseline="0"/>
            </a:lvl8pPr>
            <a:lvl9pPr marL="2670382">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7/27/2024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4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a:t>Edit Master text styles</a:t>
            </a:r>
          </a:p>
        </p:txBody>
      </p:sp>
      <p:sp>
        <p:nvSpPr>
          <p:cNvPr id="4" name="Content Placeholder 3"/>
          <p:cNvSpPr>
            <a:spLocks noGrp="1"/>
          </p:cNvSpPr>
          <p:nvPr>
            <p:ph sz="half" idx="2"/>
          </p:nvPr>
        </p:nvSpPr>
        <p:spPr>
          <a:xfrm>
            <a:off x="9144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a:lvl8pPr>
            <a:lvl9pPr marL="2670382">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92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a:t>Edit Master text styles</a:t>
            </a:r>
          </a:p>
        </p:txBody>
      </p:sp>
      <p:sp>
        <p:nvSpPr>
          <p:cNvPr id="6" name="Content Placeholder 5"/>
          <p:cNvSpPr>
            <a:spLocks noGrp="1"/>
          </p:cNvSpPr>
          <p:nvPr>
            <p:ph sz="quarter" idx="4"/>
          </p:nvPr>
        </p:nvSpPr>
        <p:spPr>
          <a:xfrm>
            <a:off x="62992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baseline="0"/>
            </a:lvl8pPr>
            <a:lvl9pPr marL="2670382">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7/27/2024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7/27/2024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oAutofit/>
          </a:bodyPr>
          <a:lstStyle>
            <a:lvl1pPr algn="l">
              <a:defRPr sz="3201" b="0"/>
            </a:lvl1pPr>
          </a:lstStyle>
          <a:p>
            <a:r>
              <a:rPr lang="en-US"/>
              <a:t>Click to edit Master title style</a:t>
            </a:r>
            <a:endParaRPr/>
          </a:p>
        </p:txBody>
      </p:sp>
      <p:sp>
        <p:nvSpPr>
          <p:cNvPr id="20" name="Rectangle 19"/>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Content Placeholder 2"/>
          <p:cNvSpPr>
            <a:spLocks noGrp="1"/>
          </p:cNvSpPr>
          <p:nvPr>
            <p:ph idx="1"/>
          </p:nvPr>
        </p:nvSpPr>
        <p:spPr bwMode="white">
          <a:xfrm>
            <a:off x="508000" y="482601"/>
            <a:ext cx="6604000" cy="5842001"/>
          </a:xfrm>
        </p:spPr>
        <p:txBody>
          <a:bodyPr>
            <a:normAutofit/>
          </a:bodyPr>
          <a:lstStyle>
            <a:lvl1pPr>
              <a:defRPr sz="2801"/>
            </a:lvl1pPr>
            <a:lvl2pPr>
              <a:defRPr sz="2401"/>
            </a:lvl2pPr>
            <a:lvl3pPr>
              <a:defRPr sz="2001"/>
            </a:lvl3pPr>
            <a:lvl4pPr>
              <a:defRPr sz="1801"/>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3200" y="2108200"/>
            <a:ext cx="3962400" cy="4267200"/>
          </a:xfrm>
        </p:spPr>
        <p:txBody>
          <a:bodyPr anchor="t" anchorCtr="0">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6400801" y="1905000"/>
            <a:ext cx="5181600" cy="1727200"/>
          </a:xfrm>
        </p:spPr>
        <p:txBody>
          <a:bodyPr anchor="b" anchorCtr="0">
            <a:normAutofit/>
          </a:bodyPr>
          <a:lstStyle>
            <a:lvl1pPr algn="l">
              <a:defRPr sz="3201" b="0"/>
            </a:lvl1pPr>
          </a:lstStyle>
          <a:p>
            <a:r>
              <a:rPr lang="en-US"/>
              <a:t>Click to edit Master title style</a:t>
            </a:r>
            <a:endParaRPr/>
          </a:p>
        </p:txBody>
      </p:sp>
      <p:sp>
        <p:nvSpPr>
          <p:cNvPr id="9" name="Rectangle 8"/>
          <p:cNvSpPr/>
          <p:nvPr/>
        </p:nvSpPr>
        <p:spPr>
          <a:xfrm>
            <a:off x="0" y="-1115"/>
            <a:ext cx="6095181"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2" y="482601"/>
            <a:ext cx="5079182" cy="5862706"/>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a:t>Click icon to add picture</a:t>
            </a:r>
            <a:endParaRPr/>
          </a:p>
        </p:txBody>
      </p:sp>
      <p:sp>
        <p:nvSpPr>
          <p:cNvPr id="4" name="Text Placeholder 3"/>
          <p:cNvSpPr>
            <a:spLocks noGrp="1"/>
          </p:cNvSpPr>
          <p:nvPr>
            <p:ph type="body" sz="half" idx="2"/>
          </p:nvPr>
        </p:nvSpPr>
        <p:spPr>
          <a:xfrm>
            <a:off x="6400801" y="3733800"/>
            <a:ext cx="5181600" cy="172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1" y="482600"/>
            <a:ext cx="10363200"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401" y="1803401"/>
            <a:ext cx="10363200"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401" y="6375400"/>
            <a:ext cx="7416800"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7600" y="6375400"/>
            <a:ext cx="142240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7/27/2024</a:t>
            </a:fld>
            <a:endParaRPr/>
          </a:p>
        </p:txBody>
      </p:sp>
      <p:sp>
        <p:nvSpPr>
          <p:cNvPr id="6" name="Slide Number Placeholder 5"/>
          <p:cNvSpPr>
            <a:spLocks noGrp="1"/>
          </p:cNvSpPr>
          <p:nvPr>
            <p:ph type="sldNum" sz="quarter" idx="4"/>
          </p:nvPr>
        </p:nvSpPr>
        <p:spPr>
          <a:xfrm>
            <a:off x="10444480" y="6375400"/>
            <a:ext cx="833120"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9353" rtl="0" eaLnBrk="1" latinLnBrk="0" hangingPunct="1">
        <a:lnSpc>
          <a:spcPct val="80000"/>
        </a:lnSpc>
        <a:spcBef>
          <a:spcPct val="0"/>
        </a:spcBef>
        <a:buNone/>
        <a:defRPr sz="3601" kern="1200" cap="all" baseline="0">
          <a:solidFill>
            <a:schemeClr val="tx1"/>
          </a:solidFill>
          <a:effectLst/>
          <a:latin typeface="+mj-lt"/>
          <a:ea typeface="+mj-ea"/>
          <a:cs typeface="+mj-cs"/>
        </a:defRPr>
      </a:lvl1pPr>
    </p:titleStyle>
    <p:bodyStyle>
      <a:lvl1pPr marL="274402" indent="-274402" algn="l" defTabSz="1219353" rtl="0" eaLnBrk="1" latinLnBrk="0" hangingPunct="1">
        <a:lnSpc>
          <a:spcPct val="90000"/>
        </a:lnSpc>
        <a:spcBef>
          <a:spcPts val="1600"/>
        </a:spcBef>
        <a:buClr>
          <a:schemeClr val="tx2"/>
        </a:buClr>
        <a:buSzPct val="90000"/>
        <a:buFont typeface="Arial" pitchFamily="34" charset="0"/>
        <a:buChar char="•"/>
        <a:defRPr sz="2801" kern="1200">
          <a:solidFill>
            <a:schemeClr val="tx1"/>
          </a:solidFill>
          <a:latin typeface="+mn-lt"/>
          <a:ea typeface="+mn-ea"/>
          <a:cs typeface="+mn-cs"/>
        </a:defRPr>
      </a:lvl1pPr>
      <a:lvl2pPr marL="548805" indent="-274402" algn="l" defTabSz="1219353" rtl="0" eaLnBrk="1" latinLnBrk="0" hangingPunct="1">
        <a:lnSpc>
          <a:spcPct val="90000"/>
        </a:lnSpc>
        <a:spcBef>
          <a:spcPts val="800"/>
        </a:spcBef>
        <a:buClr>
          <a:schemeClr val="tx2"/>
        </a:buClr>
        <a:buSzPct val="90000"/>
        <a:buFont typeface="Cambria" pitchFamily="18" charset="0"/>
        <a:buChar char="–"/>
        <a:defRPr sz="2401" kern="1200">
          <a:solidFill>
            <a:schemeClr val="tx1"/>
          </a:solidFill>
          <a:latin typeface="+mn-lt"/>
          <a:ea typeface="+mn-ea"/>
          <a:cs typeface="+mn-cs"/>
        </a:defRPr>
      </a:lvl2pPr>
      <a:lvl3pPr marL="823207" indent="-274402" algn="l" defTabSz="1219353" rtl="0" eaLnBrk="1" latinLnBrk="0" hangingPunct="1">
        <a:lnSpc>
          <a:spcPct val="90000"/>
        </a:lnSpc>
        <a:spcBef>
          <a:spcPts val="800"/>
        </a:spcBef>
        <a:buClr>
          <a:schemeClr val="tx2"/>
        </a:buClr>
        <a:buFont typeface="Arial" pitchFamily="34" charset="0"/>
        <a:buChar char="•"/>
        <a:defRPr sz="2001" kern="1200">
          <a:solidFill>
            <a:schemeClr val="tx1"/>
          </a:solidFill>
          <a:latin typeface="+mn-lt"/>
          <a:ea typeface="+mn-ea"/>
          <a:cs typeface="+mn-cs"/>
        </a:defRPr>
      </a:lvl3pPr>
      <a:lvl4pPr marL="1097609" indent="-274402" algn="l" defTabSz="1219353" rtl="0" eaLnBrk="1" latinLnBrk="0" hangingPunct="1">
        <a:lnSpc>
          <a:spcPct val="90000"/>
        </a:lnSpc>
        <a:spcBef>
          <a:spcPts val="800"/>
        </a:spcBef>
        <a:buClr>
          <a:schemeClr val="tx2"/>
        </a:buClr>
        <a:buSzPct val="100000"/>
        <a:buFont typeface="Cambria" pitchFamily="18" charset="0"/>
        <a:buChar char="–"/>
        <a:defRPr sz="1801" kern="1200">
          <a:solidFill>
            <a:schemeClr val="tx1"/>
          </a:solidFill>
          <a:latin typeface="+mn-lt"/>
          <a:ea typeface="+mn-ea"/>
          <a:cs typeface="+mn-cs"/>
        </a:defRPr>
      </a:lvl4pPr>
      <a:lvl5pPr marL="137201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6414"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816"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5218"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962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9353" rtl="0" eaLnBrk="1" latinLnBrk="0" hangingPunct="1">
        <a:defRPr sz="2401" kern="1200">
          <a:solidFill>
            <a:schemeClr val="tx1"/>
          </a:solidFill>
          <a:latin typeface="+mn-lt"/>
          <a:ea typeface="+mn-ea"/>
          <a:cs typeface="+mn-cs"/>
        </a:defRPr>
      </a:lvl1pPr>
      <a:lvl2pPr marL="609676" algn="l" defTabSz="1219353" rtl="0" eaLnBrk="1" latinLnBrk="0" hangingPunct="1">
        <a:defRPr sz="2401" kern="1200">
          <a:solidFill>
            <a:schemeClr val="tx1"/>
          </a:solidFill>
          <a:latin typeface="+mn-lt"/>
          <a:ea typeface="+mn-ea"/>
          <a:cs typeface="+mn-cs"/>
        </a:defRPr>
      </a:lvl2pPr>
      <a:lvl3pPr marL="1219353" algn="l" defTabSz="1219353" rtl="0" eaLnBrk="1" latinLnBrk="0" hangingPunct="1">
        <a:defRPr sz="2401" kern="1200">
          <a:solidFill>
            <a:schemeClr val="tx1"/>
          </a:solidFill>
          <a:latin typeface="+mn-lt"/>
          <a:ea typeface="+mn-ea"/>
          <a:cs typeface="+mn-cs"/>
        </a:defRPr>
      </a:lvl3pPr>
      <a:lvl4pPr marL="1829029" algn="l" defTabSz="1219353" rtl="0" eaLnBrk="1" latinLnBrk="0" hangingPunct="1">
        <a:defRPr sz="2401" kern="1200">
          <a:solidFill>
            <a:schemeClr val="tx1"/>
          </a:solidFill>
          <a:latin typeface="+mn-lt"/>
          <a:ea typeface="+mn-ea"/>
          <a:cs typeface="+mn-cs"/>
        </a:defRPr>
      </a:lvl4pPr>
      <a:lvl5pPr marL="2438704" algn="l" defTabSz="1219353" rtl="0" eaLnBrk="1" latinLnBrk="0" hangingPunct="1">
        <a:defRPr sz="2401" kern="1200">
          <a:solidFill>
            <a:schemeClr val="tx1"/>
          </a:solidFill>
          <a:latin typeface="+mn-lt"/>
          <a:ea typeface="+mn-ea"/>
          <a:cs typeface="+mn-cs"/>
        </a:defRPr>
      </a:lvl5pPr>
      <a:lvl6pPr marL="3048381" algn="l" defTabSz="1219353" rtl="0" eaLnBrk="1" latinLnBrk="0" hangingPunct="1">
        <a:defRPr sz="2401" kern="1200">
          <a:solidFill>
            <a:schemeClr val="tx1"/>
          </a:solidFill>
          <a:latin typeface="+mn-lt"/>
          <a:ea typeface="+mn-ea"/>
          <a:cs typeface="+mn-cs"/>
        </a:defRPr>
      </a:lvl6pPr>
      <a:lvl7pPr marL="3658057" algn="l" defTabSz="1219353" rtl="0" eaLnBrk="1" latinLnBrk="0" hangingPunct="1">
        <a:defRPr sz="2401" kern="1200">
          <a:solidFill>
            <a:schemeClr val="tx1"/>
          </a:solidFill>
          <a:latin typeface="+mn-lt"/>
          <a:ea typeface="+mn-ea"/>
          <a:cs typeface="+mn-cs"/>
        </a:defRPr>
      </a:lvl7pPr>
      <a:lvl8pPr marL="4267733" algn="l" defTabSz="1219353" rtl="0" eaLnBrk="1" latinLnBrk="0" hangingPunct="1">
        <a:defRPr sz="2401" kern="1200">
          <a:solidFill>
            <a:schemeClr val="tx1"/>
          </a:solidFill>
          <a:latin typeface="+mn-lt"/>
          <a:ea typeface="+mn-ea"/>
          <a:cs typeface="+mn-cs"/>
        </a:defRPr>
      </a:lvl8pPr>
      <a:lvl9pPr marL="4877410" algn="l" defTabSz="1219353" rtl="0" eaLnBrk="1" latinLnBrk="0" hangingPunct="1">
        <a:defRPr sz="24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2" y="482600"/>
            <a:ext cx="10363200"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402" y="1803401"/>
            <a:ext cx="10363200"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402" y="6375400"/>
            <a:ext cx="7416800"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7600" y="6375400"/>
            <a:ext cx="142240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7/27/2024</a:t>
            </a:fld>
            <a:endParaRPr/>
          </a:p>
        </p:txBody>
      </p:sp>
      <p:sp>
        <p:nvSpPr>
          <p:cNvPr id="6" name="Slide Number Placeholder 5"/>
          <p:cNvSpPr>
            <a:spLocks noGrp="1"/>
          </p:cNvSpPr>
          <p:nvPr>
            <p:ph type="sldNum" sz="quarter" idx="4"/>
          </p:nvPr>
        </p:nvSpPr>
        <p:spPr>
          <a:xfrm>
            <a:off x="10444480" y="6375400"/>
            <a:ext cx="833120"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1886860957"/>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1589"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lang="en-US" sz="3601" b="1" dirty="0">
                <a:solidFill>
                  <a:prstClr val="white"/>
                </a:solidFill>
                <a:latin typeface="Maiandra GD" panose="020E0502030308020204" pitchFamily="34" charset="0"/>
              </a:rPr>
              <a:t>1 Corinthians 9:16-27</a:t>
            </a:r>
            <a:r>
              <a:rPr kumimoji="0" lang="en-US" sz="32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a:t>
            </a:r>
            <a:endParaRPr kumimoji="0" lang="en-US" sz="30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endParaRP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5414" y="1981200"/>
            <a:ext cx="12041171" cy="1948226"/>
            <a:chOff x="919903" y="1752600"/>
            <a:chExt cx="10287000" cy="19482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948226"/>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5400" b="1" dirty="0">
                  <a:solidFill>
                    <a:prstClr val="white"/>
                  </a:solidFill>
                  <a:latin typeface="Californian FB" panose="0207040306080B030204" pitchFamily="18" charset="0"/>
                </a:rPr>
                <a:t>Ready, Set, Go</a:t>
              </a:r>
              <a:endParaRPr kumimoji="0" lang="en-US" sz="44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5" y="2819400"/>
              <a:ext cx="9575335" cy="0"/>
            </a:xfrm>
            <a:prstGeom prst="line">
              <a:avLst/>
            </a:prstGeom>
            <a:ln w="57150">
              <a:solidFill>
                <a:schemeClr val="accent2">
                  <a:lumMod val="50000"/>
                </a:schemeClr>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B32F7A-FEB6-D88A-C725-2F4C669E5D26}"/>
              </a:ext>
            </a:extLst>
          </p:cNvPr>
          <p:cNvSpPr txBox="1"/>
          <p:nvPr/>
        </p:nvSpPr>
        <p:spPr>
          <a:xfrm>
            <a:off x="76200" y="1720395"/>
            <a:ext cx="12039600" cy="3417210"/>
          </a:xfrm>
          <a:prstGeom prst="rect">
            <a:avLst/>
          </a:prstGeom>
          <a:noFill/>
        </p:spPr>
        <p:txBody>
          <a:bodyPr wrap="square">
            <a:spAutoFit/>
          </a:bodyPr>
          <a:lstStyle/>
          <a:p>
            <a:r>
              <a:rPr lang="en-US" sz="3601" b="1" baseline="30000" dirty="0">
                <a:latin typeface="Maiandra GD" panose="020E0502030308020204" pitchFamily="34" charset="0"/>
              </a:rPr>
              <a:t>24 </a:t>
            </a:r>
            <a:r>
              <a:rPr lang="en-US" sz="3601" b="1" dirty="0">
                <a:latin typeface="Maiandra GD" panose="020E0502030308020204" pitchFamily="34" charset="0"/>
              </a:rPr>
              <a:t>Do you not know that in a race all the runners run [their very best to win], but only one receives the prize? Run [your race] in such a way that you may seize the prize </a:t>
            </a:r>
          </a:p>
          <a:p>
            <a:r>
              <a:rPr lang="en-US" sz="3601" b="1" dirty="0">
                <a:latin typeface="Maiandra GD" panose="020E0502030308020204" pitchFamily="34" charset="0"/>
              </a:rPr>
              <a:t>and make it yours! </a:t>
            </a:r>
            <a:r>
              <a:rPr lang="en-US" sz="3601" b="1" baseline="30000" dirty="0">
                <a:latin typeface="Maiandra GD" panose="020E0502030308020204" pitchFamily="34" charset="0"/>
              </a:rPr>
              <a:t>25 </a:t>
            </a:r>
            <a:r>
              <a:rPr lang="en-US" sz="3601" b="1" dirty="0">
                <a:latin typeface="Maiandra GD" panose="020E0502030308020204" pitchFamily="34" charset="0"/>
              </a:rPr>
              <a:t>Now every athlete who [goes into training and] competes in the games is disciplined and </a:t>
            </a:r>
          </a:p>
          <a:p>
            <a:r>
              <a:rPr lang="en-US" sz="3601" b="1" dirty="0">
                <a:latin typeface="Maiandra GD" panose="020E0502030308020204" pitchFamily="34" charset="0"/>
              </a:rPr>
              <a:t>exercises self-control in all things.</a:t>
            </a:r>
          </a:p>
        </p:txBody>
      </p:sp>
    </p:spTree>
    <p:extLst>
      <p:ext uri="{BB962C8B-B14F-4D97-AF65-F5344CB8AC3E}">
        <p14:creationId xmlns:p14="http://schemas.microsoft.com/office/powerpoint/2010/main" val="235971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5363A3-6B89-15DD-3BC6-75B388B8542A}"/>
              </a:ext>
            </a:extLst>
          </p:cNvPr>
          <p:cNvSpPr txBox="1"/>
          <p:nvPr/>
        </p:nvSpPr>
        <p:spPr>
          <a:xfrm>
            <a:off x="76199" y="1166253"/>
            <a:ext cx="12039601" cy="4525494"/>
          </a:xfrm>
          <a:prstGeom prst="rect">
            <a:avLst/>
          </a:prstGeom>
          <a:noFill/>
        </p:spPr>
        <p:txBody>
          <a:bodyPr wrap="square">
            <a:spAutoFit/>
          </a:bodyPr>
          <a:lstStyle/>
          <a:p>
            <a:r>
              <a:rPr lang="en-US" sz="3601" b="1" dirty="0">
                <a:latin typeface="Maiandra GD" panose="020E0502030308020204" pitchFamily="34" charset="0"/>
              </a:rPr>
              <a:t>They do it to win a crown that withers, but we [do it to receive] an imperishable [crown that cannot wither]. </a:t>
            </a:r>
          </a:p>
          <a:p>
            <a:r>
              <a:rPr lang="en-US" sz="3601" b="1" baseline="30000" dirty="0">
                <a:latin typeface="Maiandra GD" panose="020E0502030308020204" pitchFamily="34" charset="0"/>
              </a:rPr>
              <a:t>26 </a:t>
            </a:r>
            <a:r>
              <a:rPr lang="en-US" sz="3601" b="1" dirty="0">
                <a:latin typeface="Maiandra GD" panose="020E0502030308020204" pitchFamily="34" charset="0"/>
              </a:rPr>
              <a:t>Therefore I do not run without a definite goal; I do not flail around like one beating the air [just shadow boxing]. </a:t>
            </a:r>
          </a:p>
          <a:p>
            <a:r>
              <a:rPr lang="en-US" sz="3601" b="1" baseline="30000" dirty="0">
                <a:latin typeface="Maiandra GD" panose="020E0502030308020204" pitchFamily="34" charset="0"/>
              </a:rPr>
              <a:t>27 </a:t>
            </a:r>
            <a:r>
              <a:rPr lang="en-US" sz="3601" b="1" dirty="0">
                <a:latin typeface="Maiandra GD" panose="020E0502030308020204" pitchFamily="34" charset="0"/>
              </a:rPr>
              <a:t>But [like a boxer] I strictly discipline my body and make it my slave, so that, after I have preached [the gospel] to others, I myself will not somehow be disqualified [as unfit for service].</a:t>
            </a:r>
          </a:p>
        </p:txBody>
      </p:sp>
    </p:spTree>
    <p:extLst>
      <p:ext uri="{BB962C8B-B14F-4D97-AF65-F5344CB8AC3E}">
        <p14:creationId xmlns:p14="http://schemas.microsoft.com/office/powerpoint/2010/main" val="4062801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1F85DD2-1819-AF17-2D18-AADD9C3D51C1}"/>
              </a:ext>
            </a:extLst>
          </p:cNvPr>
          <p:cNvGrpSpPr/>
          <p:nvPr/>
        </p:nvGrpSpPr>
        <p:grpSpPr>
          <a:xfrm>
            <a:off x="75416" y="2152218"/>
            <a:ext cx="12041168" cy="2553563"/>
            <a:chOff x="75416" y="1752600"/>
            <a:chExt cx="12041168" cy="2553563"/>
          </a:xfrm>
        </p:grpSpPr>
        <p:sp>
          <p:nvSpPr>
            <p:cNvPr id="3" name="TextBox 2">
              <a:extLst>
                <a:ext uri="{FF2B5EF4-FFF2-40B4-BE49-F238E27FC236}">
                  <a16:creationId xmlns:a16="http://schemas.microsoft.com/office/drawing/2014/main" id="{BEA666DE-2069-944E-92D8-CC696B807C81}"/>
                </a:ext>
              </a:extLst>
            </p:cNvPr>
            <p:cNvSpPr txBox="1"/>
            <p:nvPr/>
          </p:nvSpPr>
          <p:spPr>
            <a:xfrm>
              <a:off x="75416" y="2551837"/>
              <a:ext cx="12041168" cy="1754326"/>
            </a:xfrm>
            <a:prstGeom prst="rect">
              <a:avLst/>
            </a:prstGeom>
            <a:noFill/>
          </p:spPr>
          <p:txBody>
            <a:bodyPr wrap="square">
              <a:spAutoFit/>
            </a:bodyPr>
            <a:lstStyle/>
            <a:p>
              <a:r>
                <a:rPr lang="en-US" sz="3600" b="1" i="0" baseline="30000" dirty="0">
                  <a:effectLst/>
                  <a:latin typeface="Maiandra GD" panose="020E0502030308020204" pitchFamily="34" charset="0"/>
                </a:rPr>
                <a:t>5 </a:t>
              </a:r>
              <a:r>
                <a:rPr lang="en-US" sz="3600" b="1" i="0" dirty="0">
                  <a:effectLst/>
                  <a:latin typeface="Maiandra GD" panose="020E0502030308020204" pitchFamily="34" charset="0"/>
                </a:rPr>
                <a:t>And if anyone competes as an athlete [in competitive games], he is not crowned [with the wreath of victory] unless he competes according to the rules.</a:t>
              </a:r>
              <a:endParaRPr lang="en-US" sz="4400" b="1" dirty="0">
                <a:latin typeface="Maiandra GD" panose="020E0502030308020204" pitchFamily="34" charset="0"/>
                <a:cs typeface="Mongolian Baiti" panose="03000500000000000000" pitchFamily="66" charset="0"/>
              </a:endParaRPr>
            </a:p>
          </p:txBody>
        </p:sp>
        <p:sp>
          <p:nvSpPr>
            <p:cNvPr id="2" name="TextBox 1">
              <a:extLst>
                <a:ext uri="{FF2B5EF4-FFF2-40B4-BE49-F238E27FC236}">
                  <a16:creationId xmlns:a16="http://schemas.microsoft.com/office/drawing/2014/main" id="{FB22ACC6-AF2C-3BA2-DE2E-FE4370CB3657}"/>
                </a:ext>
              </a:extLst>
            </p:cNvPr>
            <p:cNvSpPr txBox="1"/>
            <p:nvPr/>
          </p:nvSpPr>
          <p:spPr>
            <a:xfrm>
              <a:off x="75416" y="1752600"/>
              <a:ext cx="3581400" cy="646331"/>
            </a:xfrm>
            <a:prstGeom prst="rect">
              <a:avLst/>
            </a:prstGeom>
            <a:noFill/>
          </p:spPr>
          <p:txBody>
            <a:bodyPr wrap="square" rtlCol="0">
              <a:spAutoFit/>
            </a:bodyPr>
            <a:lstStyle/>
            <a:p>
              <a:pPr>
                <a:lnSpc>
                  <a:spcPct val="90000"/>
                </a:lnSpc>
              </a:pPr>
              <a:r>
                <a:rPr lang="en-US" sz="4000" b="1" u="sng" dirty="0">
                  <a:latin typeface="Maiandra GD" panose="020E0502030308020204" pitchFamily="34" charset="0"/>
                </a:rPr>
                <a:t>2 Timothy 2:5</a:t>
              </a:r>
            </a:p>
          </p:txBody>
        </p:sp>
      </p:grpSp>
    </p:spTree>
    <p:extLst>
      <p:ext uri="{BB962C8B-B14F-4D97-AF65-F5344CB8AC3E}">
        <p14:creationId xmlns:p14="http://schemas.microsoft.com/office/powerpoint/2010/main" val="85317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aris 2024 on track to welcome the world and deliver an exceptional Games  vision">
            <a:extLst>
              <a:ext uri="{FF2B5EF4-FFF2-40B4-BE49-F238E27FC236}">
                <a16:creationId xmlns:a16="http://schemas.microsoft.com/office/drawing/2014/main" id="{023F0F44-692F-0BD2-A00A-7570492188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96"/>
            <a:ext cx="12192000" cy="6855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063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028AB1-8732-ED53-9A6A-61BC3186BF8D}"/>
              </a:ext>
            </a:extLst>
          </p:cNvPr>
          <p:cNvSpPr txBox="1"/>
          <p:nvPr/>
        </p:nvSpPr>
        <p:spPr>
          <a:xfrm>
            <a:off x="74632" y="427409"/>
            <a:ext cx="12042736" cy="6003182"/>
          </a:xfrm>
          <a:prstGeom prst="rect">
            <a:avLst/>
          </a:prstGeom>
          <a:noFill/>
        </p:spPr>
        <p:txBody>
          <a:bodyPr wrap="square">
            <a:spAutoFit/>
          </a:bodyPr>
          <a:lstStyle/>
          <a:p>
            <a:pPr marL="457200" indent="-457200">
              <a:buFont typeface="Wingdings" panose="05000000000000000000" pitchFamily="2" charset="2"/>
              <a:buChar char="v"/>
            </a:pPr>
            <a:r>
              <a:rPr lang="en-US" sz="3201" b="1" dirty="0">
                <a:latin typeface="Maiandra GD" panose="020E0502030308020204" pitchFamily="34" charset="0"/>
              </a:rPr>
              <a:t>Promoting the development of the physical and mental qualities that form the foundation of sport;</a:t>
            </a:r>
          </a:p>
          <a:p>
            <a:pPr marL="457200" indent="-457200">
              <a:buFont typeface="Wingdings" panose="05000000000000000000" pitchFamily="2" charset="2"/>
              <a:buChar char="v"/>
            </a:pPr>
            <a:endParaRPr lang="en-US" sz="3201" b="1" dirty="0">
              <a:latin typeface="Maiandra GD" panose="020E0502030308020204" pitchFamily="34" charset="0"/>
            </a:endParaRPr>
          </a:p>
          <a:p>
            <a:pPr marL="457200" indent="-457200">
              <a:buFont typeface="Wingdings" panose="05000000000000000000" pitchFamily="2" charset="2"/>
              <a:buChar char="v"/>
            </a:pPr>
            <a:r>
              <a:rPr lang="en-US" sz="3201" b="1" dirty="0">
                <a:latin typeface="Maiandra GD" panose="020E0502030308020204" pitchFamily="34" charset="0"/>
              </a:rPr>
              <a:t>Educating young people through sport in a spirit of mutual understanding and friendship with a view to help build a better, more peaceful world;</a:t>
            </a:r>
          </a:p>
          <a:p>
            <a:pPr marL="457200" indent="-457200">
              <a:buFont typeface="Wingdings" panose="05000000000000000000" pitchFamily="2" charset="2"/>
              <a:buChar char="v"/>
            </a:pPr>
            <a:endParaRPr lang="en-US" sz="3201" b="1" dirty="0">
              <a:latin typeface="Maiandra GD" panose="020E0502030308020204" pitchFamily="34" charset="0"/>
            </a:endParaRPr>
          </a:p>
          <a:p>
            <a:pPr marL="457200" indent="-457200">
              <a:buFont typeface="Wingdings" panose="05000000000000000000" pitchFamily="2" charset="2"/>
              <a:buChar char="v"/>
            </a:pPr>
            <a:r>
              <a:rPr lang="en-US" sz="3201" b="1" dirty="0">
                <a:latin typeface="Maiandra GD" panose="020E0502030308020204" pitchFamily="34" charset="0"/>
              </a:rPr>
              <a:t>Sharing the Olympic ideals with the whole world and creating an international sense of goodwill; and</a:t>
            </a:r>
          </a:p>
          <a:p>
            <a:pPr marL="457200" indent="-457200">
              <a:buFont typeface="Wingdings" panose="05000000000000000000" pitchFamily="2" charset="2"/>
              <a:buChar char="v"/>
            </a:pPr>
            <a:endParaRPr lang="en-US" sz="3201" b="1" dirty="0">
              <a:latin typeface="Maiandra GD" panose="020E0502030308020204" pitchFamily="34" charset="0"/>
            </a:endParaRPr>
          </a:p>
          <a:p>
            <a:pPr marL="457200" indent="-457200">
              <a:buFont typeface="Wingdings" panose="05000000000000000000" pitchFamily="2" charset="2"/>
              <a:buChar char="v"/>
            </a:pPr>
            <a:r>
              <a:rPr lang="en-US" sz="3201" b="1" dirty="0">
                <a:latin typeface="Maiandra GD" panose="020E0502030308020204" pitchFamily="34" charset="0"/>
              </a:rPr>
              <a:t>Bringing together athletes from all over the world for a major celebration of sport every four years, the Olympic Games.</a:t>
            </a:r>
          </a:p>
        </p:txBody>
      </p:sp>
    </p:spTree>
    <p:extLst>
      <p:ext uri="{BB962C8B-B14F-4D97-AF65-F5344CB8AC3E}">
        <p14:creationId xmlns:p14="http://schemas.microsoft.com/office/powerpoint/2010/main" val="215193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5503CD-EFB4-6F56-67D7-8749C1A45E07}"/>
              </a:ext>
            </a:extLst>
          </p:cNvPr>
          <p:cNvSpPr txBox="1"/>
          <p:nvPr/>
        </p:nvSpPr>
        <p:spPr>
          <a:xfrm>
            <a:off x="76200" y="458956"/>
            <a:ext cx="12039600" cy="5786199"/>
          </a:xfrm>
          <a:prstGeom prst="rect">
            <a:avLst/>
          </a:prstGeom>
          <a:noFill/>
        </p:spPr>
        <p:txBody>
          <a:bodyPr wrap="square">
            <a:spAutoFit/>
          </a:bodyPr>
          <a:lstStyle/>
          <a:p>
            <a:r>
              <a:rPr lang="en-US" sz="3600" b="1" dirty="0">
                <a:latin typeface="Maiandra GD" panose="020E0502030308020204" pitchFamily="34" charset="0"/>
              </a:rPr>
              <a:t>The first written evidence of the official Games dates from 776 BC, when the Greeks began measuring time in Olympiads, or the duration between each edition of the Olympic Games. The first Olympic Games were held every four years in honor of the god Zeus. From then on, a number of artistic activities such as music, singing, poetry and theatre were organized at the Pythian or Delphic Games (a separate event to the Games held in Olympia), linking culture and sport right from the beginning of the Games.</a:t>
            </a:r>
          </a:p>
        </p:txBody>
      </p:sp>
    </p:spTree>
    <p:extLst>
      <p:ext uri="{BB962C8B-B14F-4D97-AF65-F5344CB8AC3E}">
        <p14:creationId xmlns:p14="http://schemas.microsoft.com/office/powerpoint/2010/main" val="2071327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D7A9C1-0501-C94E-697F-71C823E8B71F}"/>
              </a:ext>
            </a:extLst>
          </p:cNvPr>
          <p:cNvSpPr txBox="1"/>
          <p:nvPr/>
        </p:nvSpPr>
        <p:spPr>
          <a:xfrm>
            <a:off x="76200" y="1389980"/>
            <a:ext cx="12039600" cy="4078039"/>
          </a:xfrm>
          <a:prstGeom prst="rect">
            <a:avLst/>
          </a:prstGeom>
          <a:noFill/>
        </p:spPr>
        <p:txBody>
          <a:bodyPr wrap="square">
            <a:spAutoFit/>
          </a:bodyPr>
          <a:lstStyle/>
          <a:p>
            <a:r>
              <a:rPr lang="en-US" sz="3600" b="1" baseline="30000" dirty="0">
                <a:latin typeface="Maiandra GD" panose="020E0502030308020204" pitchFamily="34" charset="0"/>
              </a:rPr>
              <a:t>16 </a:t>
            </a:r>
            <a:r>
              <a:rPr lang="en-US" sz="3600" b="1" dirty="0">
                <a:latin typeface="Maiandra GD" panose="020E0502030308020204" pitchFamily="34" charset="0"/>
              </a:rPr>
              <a:t>For if I [merely] preach the gospel, I have nothing to boast about, for I am compelled [that is, absolutely obligated to do it]. Woe to me if I do not preach the good news [of salvation]! </a:t>
            </a:r>
            <a:r>
              <a:rPr lang="en-US" sz="3600" b="1" baseline="30000" dirty="0">
                <a:latin typeface="Maiandra GD" panose="020E0502030308020204" pitchFamily="34" charset="0"/>
              </a:rPr>
              <a:t>17 </a:t>
            </a:r>
            <a:r>
              <a:rPr lang="en-US" sz="3600" b="1" dirty="0">
                <a:latin typeface="Maiandra GD" panose="020E0502030308020204" pitchFamily="34" charset="0"/>
              </a:rPr>
              <a:t>For if I do this work of my own free will, then I have a reward; but if it is not of my will [but by God’s choosing], I have been entrusted with a [sacred] stewardship.</a:t>
            </a:r>
          </a:p>
        </p:txBody>
      </p:sp>
    </p:spTree>
    <p:extLst>
      <p:ext uri="{BB962C8B-B14F-4D97-AF65-F5344CB8AC3E}">
        <p14:creationId xmlns:p14="http://schemas.microsoft.com/office/powerpoint/2010/main" val="427478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2E0F18-8321-A243-2574-FE796F7B33A9}"/>
              </a:ext>
            </a:extLst>
          </p:cNvPr>
          <p:cNvSpPr txBox="1"/>
          <p:nvPr/>
        </p:nvSpPr>
        <p:spPr>
          <a:xfrm>
            <a:off x="76200" y="2244060"/>
            <a:ext cx="12039600" cy="2369880"/>
          </a:xfrm>
          <a:prstGeom prst="rect">
            <a:avLst/>
          </a:prstGeom>
          <a:noFill/>
        </p:spPr>
        <p:txBody>
          <a:bodyPr wrap="square">
            <a:spAutoFit/>
          </a:bodyPr>
          <a:lstStyle/>
          <a:p>
            <a:r>
              <a:rPr lang="en-US" sz="3600" b="1" baseline="30000" dirty="0">
                <a:latin typeface="Maiandra GD" panose="020E0502030308020204" pitchFamily="34" charset="0"/>
              </a:rPr>
              <a:t>18 </a:t>
            </a:r>
            <a:r>
              <a:rPr lang="en-US" sz="3600" b="1" dirty="0">
                <a:latin typeface="Maiandra GD" panose="020E0502030308020204" pitchFamily="34" charset="0"/>
              </a:rPr>
              <a:t>What then is my reward? [Just this:] that, when I preach the gospel, I may offer the gospel without charge [to everyone], so as not to take advantage of my rights [as a preacher and apostle] in [preaching] the gospel.</a:t>
            </a:r>
          </a:p>
        </p:txBody>
      </p:sp>
    </p:spTree>
    <p:extLst>
      <p:ext uri="{BB962C8B-B14F-4D97-AF65-F5344CB8AC3E}">
        <p14:creationId xmlns:p14="http://schemas.microsoft.com/office/powerpoint/2010/main" val="3314349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DEB575-7B99-9A11-E1FE-A13A5DBA1C56}"/>
              </a:ext>
            </a:extLst>
          </p:cNvPr>
          <p:cNvSpPr txBox="1"/>
          <p:nvPr/>
        </p:nvSpPr>
        <p:spPr>
          <a:xfrm>
            <a:off x="76200" y="1674673"/>
            <a:ext cx="12039600" cy="3508653"/>
          </a:xfrm>
          <a:prstGeom prst="rect">
            <a:avLst/>
          </a:prstGeom>
          <a:noFill/>
        </p:spPr>
        <p:txBody>
          <a:bodyPr wrap="square">
            <a:spAutoFit/>
          </a:bodyPr>
          <a:lstStyle/>
          <a:p>
            <a:r>
              <a:rPr lang="en-US" sz="3600" b="1" baseline="30000" dirty="0">
                <a:latin typeface="Maiandra GD" panose="020E0502030308020204" pitchFamily="34" charset="0"/>
              </a:rPr>
              <a:t>19 </a:t>
            </a:r>
            <a:r>
              <a:rPr lang="en-US" sz="3600" b="1" dirty="0">
                <a:latin typeface="Maiandra GD" panose="020E0502030308020204" pitchFamily="34" charset="0"/>
              </a:rPr>
              <a:t>For though I am free from all men, I have made myself a slave to everyone, so that I may win more [for Christ]. </a:t>
            </a:r>
          </a:p>
          <a:p>
            <a:r>
              <a:rPr lang="en-US" sz="3600" b="1" baseline="30000" dirty="0">
                <a:latin typeface="Maiandra GD" panose="020E0502030308020204" pitchFamily="34" charset="0"/>
              </a:rPr>
              <a:t>20 </a:t>
            </a:r>
            <a:r>
              <a:rPr lang="en-US" sz="3600" b="1" dirty="0">
                <a:latin typeface="Maiandra GD" panose="020E0502030308020204" pitchFamily="34" charset="0"/>
              </a:rPr>
              <a:t>To the Jews I became as a Jew, so that I might win Jews [for Christ]; to men under the Law, [I became] as one </a:t>
            </a:r>
          </a:p>
          <a:p>
            <a:r>
              <a:rPr lang="en-US" sz="3600" b="1" dirty="0">
                <a:latin typeface="Maiandra GD" panose="020E0502030308020204" pitchFamily="34" charset="0"/>
              </a:rPr>
              <a:t>under the Law, though not being under the Law myself, so that I might win those who are under the Law. </a:t>
            </a:r>
          </a:p>
        </p:txBody>
      </p:sp>
    </p:spTree>
    <p:extLst>
      <p:ext uri="{BB962C8B-B14F-4D97-AF65-F5344CB8AC3E}">
        <p14:creationId xmlns:p14="http://schemas.microsoft.com/office/powerpoint/2010/main" val="1820806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61AE9C-0C45-CC24-811D-FE3F83AF1B22}"/>
              </a:ext>
            </a:extLst>
          </p:cNvPr>
          <p:cNvSpPr txBox="1"/>
          <p:nvPr/>
        </p:nvSpPr>
        <p:spPr>
          <a:xfrm>
            <a:off x="76200" y="1443841"/>
            <a:ext cx="12039600" cy="3970318"/>
          </a:xfrm>
          <a:prstGeom prst="rect">
            <a:avLst/>
          </a:prstGeom>
          <a:noFill/>
        </p:spPr>
        <p:txBody>
          <a:bodyPr wrap="square">
            <a:spAutoFit/>
          </a:bodyPr>
          <a:lstStyle/>
          <a:p>
            <a:r>
              <a:rPr lang="en-US" sz="3600" b="1" dirty="0">
                <a:latin typeface="Maiandra GD" panose="020E0502030308020204" pitchFamily="34" charset="0"/>
              </a:rPr>
              <a:t> </a:t>
            </a:r>
            <a:r>
              <a:rPr lang="en-US" sz="3600" b="1" baseline="30000" dirty="0">
                <a:latin typeface="Maiandra GD" panose="020E0502030308020204" pitchFamily="34" charset="0"/>
              </a:rPr>
              <a:t>21 </a:t>
            </a:r>
            <a:r>
              <a:rPr lang="en-US" sz="3600" b="1" dirty="0">
                <a:latin typeface="Maiandra GD" panose="020E0502030308020204" pitchFamily="34" charset="0"/>
              </a:rPr>
              <a:t>To those who are without (outside) the Law, [I became] as one without the Law, though [I am] not without the law of God, but under the law of Christ, so that I might win those who are without law. </a:t>
            </a:r>
            <a:r>
              <a:rPr lang="en-US" sz="3600" b="1" baseline="30000" dirty="0">
                <a:latin typeface="Maiandra GD" panose="020E0502030308020204" pitchFamily="34" charset="0"/>
              </a:rPr>
              <a:t>22 </a:t>
            </a:r>
            <a:r>
              <a:rPr lang="en-US" sz="3600" b="1" dirty="0">
                <a:latin typeface="Maiandra GD" panose="020E0502030308020204" pitchFamily="34" charset="0"/>
              </a:rPr>
              <a:t>To the </a:t>
            </a:r>
            <a:r>
              <a:rPr lang="en-US" sz="3600" b="1" baseline="30000" dirty="0">
                <a:latin typeface="Maiandra GD" panose="020E0502030308020204" pitchFamily="34" charset="0"/>
              </a:rPr>
              <a:t>[</a:t>
            </a:r>
            <a:r>
              <a:rPr lang="en-US" sz="3600" b="1" dirty="0">
                <a:latin typeface="Maiandra GD" panose="020E0502030308020204" pitchFamily="34" charset="0"/>
              </a:rPr>
              <a:t>weak I became [as the] weak, to win the weak. I have become all things to all men, so that I may by all means [in any and every way] save some [by leading them to faith in Jesus Christ]</a:t>
            </a:r>
          </a:p>
        </p:txBody>
      </p:sp>
    </p:spTree>
    <p:extLst>
      <p:ext uri="{BB962C8B-B14F-4D97-AF65-F5344CB8AC3E}">
        <p14:creationId xmlns:p14="http://schemas.microsoft.com/office/powerpoint/2010/main" val="3449769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8FDD46-3B2B-D858-BD95-CA6AFEC77B78}"/>
              </a:ext>
            </a:extLst>
          </p:cNvPr>
          <p:cNvSpPr txBox="1"/>
          <p:nvPr/>
        </p:nvSpPr>
        <p:spPr>
          <a:xfrm>
            <a:off x="76200" y="2828835"/>
            <a:ext cx="12039600" cy="1200329"/>
          </a:xfrm>
          <a:prstGeom prst="rect">
            <a:avLst/>
          </a:prstGeom>
          <a:noFill/>
        </p:spPr>
        <p:txBody>
          <a:bodyPr wrap="square">
            <a:spAutoFit/>
          </a:bodyPr>
          <a:lstStyle/>
          <a:p>
            <a:r>
              <a:rPr lang="en-US" sz="3600" b="1" dirty="0">
                <a:latin typeface="Maiandra GD" panose="020E0502030308020204" pitchFamily="34" charset="0"/>
              </a:rPr>
              <a:t> </a:t>
            </a:r>
            <a:r>
              <a:rPr lang="en-US" sz="3600" b="1" baseline="30000" dirty="0">
                <a:latin typeface="Maiandra GD" panose="020E0502030308020204" pitchFamily="34" charset="0"/>
              </a:rPr>
              <a:t>23 </a:t>
            </a:r>
            <a:r>
              <a:rPr lang="en-US" sz="3600" b="1" dirty="0">
                <a:latin typeface="Maiandra GD" panose="020E0502030308020204" pitchFamily="34" charset="0"/>
              </a:rPr>
              <a:t>And I do all this for the sake of the gospel, so that I may share in its blessings along with you.</a:t>
            </a:r>
          </a:p>
        </p:txBody>
      </p:sp>
    </p:spTree>
    <p:extLst>
      <p:ext uri="{BB962C8B-B14F-4D97-AF65-F5344CB8AC3E}">
        <p14:creationId xmlns:p14="http://schemas.microsoft.com/office/powerpoint/2010/main" val="3311353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1135</TotalTime>
  <Words>767</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Californian FB</vt:lpstr>
      <vt:lpstr>Cambria</vt:lpstr>
      <vt:lpstr>Maiandra GD</vt:lpstr>
      <vt:lpstr>Wingdings</vt:lpstr>
      <vt:lpstr>Red Radial 16x9</vt:lpstr>
      <vt:lpstr>1_Red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Ready, Set, Go</dc:title>
  <dc:creator>Joel Flowers</dc:creator>
  <cp:lastModifiedBy>Joe Puetz</cp:lastModifiedBy>
  <cp:revision>43</cp:revision>
  <cp:lastPrinted>2020-07-05T12:00:34Z</cp:lastPrinted>
  <dcterms:created xsi:type="dcterms:W3CDTF">2018-06-30T22:09:46Z</dcterms:created>
  <dcterms:modified xsi:type="dcterms:W3CDTF">2024-07-27T14:51:56Z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