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Lst>
  <p:notesMasterIdLst>
    <p:notesMasterId r:id="rId17"/>
  </p:notesMasterIdLst>
  <p:handoutMasterIdLst>
    <p:handoutMasterId r:id="rId18"/>
  </p:handoutMasterIdLst>
  <p:sldIdLst>
    <p:sldId id="327" r:id="rId6"/>
    <p:sldId id="263" r:id="rId7"/>
    <p:sldId id="265" r:id="rId8"/>
    <p:sldId id="266" r:id="rId9"/>
    <p:sldId id="268" r:id="rId10"/>
    <p:sldId id="401" r:id="rId11"/>
    <p:sldId id="261" r:id="rId12"/>
    <p:sldId id="264" r:id="rId13"/>
    <p:sldId id="270" r:id="rId14"/>
    <p:sldId id="271" r:id="rId15"/>
    <p:sldId id="262" r:id="rId16"/>
  </p:sldIdLst>
  <p:sldSz cx="12192000" cy="6858000"/>
  <p:notesSz cx="7102475" cy="9388475"/>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6" pos="3840" userDrawn="1">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68" autoAdjust="0"/>
    <p:restoredTop sz="94280" autoAdjust="0"/>
  </p:normalViewPr>
  <p:slideViewPr>
    <p:cSldViewPr>
      <p:cViewPr varScale="1">
        <p:scale>
          <a:sx n="105" d="100"/>
          <a:sy n="105" d="100"/>
        </p:scale>
        <p:origin x="870" y="102"/>
      </p:cViewPr>
      <p:guideLst>
        <p:guide orient="horz" pos="2160"/>
        <p:guide pos="3840"/>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a:p>
        </p:txBody>
      </p:sp>
      <p:sp>
        <p:nvSpPr>
          <p:cNvPr id="3" name="Date Placeholder 2"/>
          <p:cNvSpPr>
            <a:spLocks noGrp="1"/>
          </p:cNvSpPr>
          <p:nvPr>
            <p:ph type="dt" sz="quarter" idx="1"/>
          </p:nvPr>
        </p:nvSpPr>
        <p:spPr>
          <a:xfrm>
            <a:off x="4023093" y="0"/>
            <a:ext cx="3077739" cy="469424"/>
          </a:xfrm>
          <a:prstGeom prst="rect">
            <a:avLst/>
          </a:prstGeom>
        </p:spPr>
        <p:txBody>
          <a:bodyPr vert="horz" lIns="94221" tIns="47111" rIns="94221" bIns="47111" rtlCol="0"/>
          <a:lstStyle>
            <a:lvl1pPr algn="r">
              <a:defRPr sz="1200"/>
            </a:lvl1pPr>
          </a:lstStyle>
          <a:p>
            <a:fld id="{4954C6E1-AF92-4FB7-A013-0B520EBC30AE}" type="datetimeFigureOut">
              <a:rPr lang="en-US"/>
              <a:t>7/6/2024</a:t>
            </a:fld>
            <a:endParaRPr/>
          </a:p>
        </p:txBody>
      </p:sp>
      <p:sp>
        <p:nvSpPr>
          <p:cNvPr id="4" name="Footer Placeholder 3"/>
          <p:cNvSpPr>
            <a:spLocks noGrp="1"/>
          </p:cNvSpPr>
          <p:nvPr>
            <p:ph type="ftr" sz="quarter" idx="2"/>
          </p:nvPr>
        </p:nvSpPr>
        <p:spPr>
          <a:xfrm>
            <a:off x="0" y="8917422"/>
            <a:ext cx="3077739" cy="469424"/>
          </a:xfrm>
          <a:prstGeom prst="rect">
            <a:avLst/>
          </a:prstGeom>
        </p:spPr>
        <p:txBody>
          <a:bodyPr vert="horz" lIns="94221" tIns="47111" rIns="94221" bIns="47111" rtlCol="0" anchor="b"/>
          <a:lstStyle>
            <a:lvl1pPr algn="l">
              <a:defRPr sz="1200"/>
            </a:lvl1pPr>
          </a:lstStyle>
          <a:p>
            <a:endParaRPr/>
          </a:p>
        </p:txBody>
      </p:sp>
      <p:sp>
        <p:nvSpPr>
          <p:cNvPr id="5" name="Slide Number Placeholder 4"/>
          <p:cNvSpPr>
            <a:spLocks noGrp="1"/>
          </p:cNvSpPr>
          <p:nvPr>
            <p:ph type="sldNum" sz="quarter" idx="3"/>
          </p:nvPr>
        </p:nvSpPr>
        <p:spPr>
          <a:xfrm>
            <a:off x="4023093" y="8917422"/>
            <a:ext cx="3077739" cy="469424"/>
          </a:xfrm>
          <a:prstGeom prst="rect">
            <a:avLst/>
          </a:prstGeom>
        </p:spPr>
        <p:txBody>
          <a:bodyPr vert="horz" lIns="94221" tIns="47111" rIns="94221" bIns="47111"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a:p>
        </p:txBody>
      </p:sp>
      <p:sp>
        <p:nvSpPr>
          <p:cNvPr id="3" name="Date Placeholder 2"/>
          <p:cNvSpPr>
            <a:spLocks noGrp="1"/>
          </p:cNvSpPr>
          <p:nvPr>
            <p:ph type="dt" idx="1"/>
          </p:nvPr>
        </p:nvSpPr>
        <p:spPr>
          <a:xfrm>
            <a:off x="4023093" y="0"/>
            <a:ext cx="3077739" cy="469424"/>
          </a:xfrm>
          <a:prstGeom prst="rect">
            <a:avLst/>
          </a:prstGeom>
        </p:spPr>
        <p:txBody>
          <a:bodyPr vert="horz" lIns="94221" tIns="47111" rIns="94221" bIns="47111" rtlCol="0"/>
          <a:lstStyle>
            <a:lvl1pPr algn="r">
              <a:defRPr sz="1200"/>
            </a:lvl1pPr>
          </a:lstStyle>
          <a:p>
            <a:fld id="{95C10850-0874-4A61-99B4-D613C5E8D9EA}" type="datetimeFigureOut">
              <a:rPr lang="en-US"/>
              <a:t>7/6/2024</a:t>
            </a:fld>
            <a:endParaRPr/>
          </a:p>
        </p:txBody>
      </p:sp>
      <p:sp>
        <p:nvSpPr>
          <p:cNvPr id="4" name="Slide Image Placeholder 3"/>
          <p:cNvSpPr>
            <a:spLocks noGrp="1" noRot="1" noChangeAspect="1"/>
          </p:cNvSpPr>
          <p:nvPr>
            <p:ph type="sldImg" idx="2"/>
          </p:nvPr>
        </p:nvSpPr>
        <p:spPr>
          <a:xfrm>
            <a:off x="422275" y="703263"/>
            <a:ext cx="6257925" cy="3521075"/>
          </a:xfrm>
          <a:prstGeom prst="rect">
            <a:avLst/>
          </a:prstGeom>
          <a:noFill/>
          <a:ln w="12700">
            <a:solidFill>
              <a:prstClr val="black"/>
            </a:solidFill>
          </a:ln>
        </p:spPr>
        <p:txBody>
          <a:bodyPr vert="horz" lIns="94221" tIns="47111" rIns="94221" bIns="47111" rtlCol="0" anchor="ctr"/>
          <a:lstStyle/>
          <a:p>
            <a:endParaRPr/>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1" tIns="47111" rIns="94221" bIns="47111"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1" tIns="47111" rIns="94221" bIns="47111" rtlCol="0" anchor="b"/>
          <a:lstStyle>
            <a:lvl1pPr algn="l">
              <a:defRPr sz="1200"/>
            </a:lvl1pPr>
          </a:lstStyle>
          <a:p>
            <a:endParaRPr/>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lIns="94221" tIns="47111" rIns="94221" bIns="47111"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3578"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931" tIns="60965" rIns="121931" bIns="60965" rtlCol="0" anchor="ctr"/>
          <a:lstStyle/>
          <a:p>
            <a:pPr algn="ctr"/>
            <a:endParaRPr sz="2401"/>
          </a:p>
        </p:txBody>
      </p:sp>
      <p:sp>
        <p:nvSpPr>
          <p:cNvPr id="62" name="Rectangle 61"/>
          <p:cNvSpPr/>
          <p:nvPr/>
        </p:nvSpPr>
        <p:spPr bwMode="hidden">
          <a:xfrm>
            <a:off x="1" y="1905001"/>
            <a:ext cx="12192000"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931" tIns="60965" rIns="121931" bIns="60965" rtlCol="0" anchor="ctr"/>
          <a:lstStyle/>
          <a:p>
            <a:pPr algn="ctr">
              <a:lnSpc>
                <a:spcPct val="90000"/>
              </a:lnSpc>
            </a:pPr>
            <a:endParaRPr sz="3201">
              <a:solidFill>
                <a:schemeClr val="tx2"/>
              </a:solidFill>
            </a:endParaRPr>
          </a:p>
        </p:txBody>
      </p:sp>
      <p:sp>
        <p:nvSpPr>
          <p:cNvPr id="2" name="Title 1"/>
          <p:cNvSpPr>
            <a:spLocks noGrp="1"/>
          </p:cNvSpPr>
          <p:nvPr>
            <p:ph type="ctrTitle"/>
          </p:nvPr>
        </p:nvSpPr>
        <p:spPr>
          <a:xfrm>
            <a:off x="1219201" y="1905002"/>
            <a:ext cx="9753600" cy="2147926"/>
          </a:xfrm>
        </p:spPr>
        <p:txBody>
          <a:bodyPr anchor="ctr">
            <a:normAutofit/>
          </a:bodyPr>
          <a:lstStyle>
            <a:lvl1pPr algn="ctr">
              <a:defRPr sz="4401" cap="all" normalizeH="0" baseline="0"/>
            </a:lvl1pPr>
          </a:lstStyle>
          <a:p>
            <a:r>
              <a:rPr lang="en-US"/>
              <a:t>Click to edit Master title style</a:t>
            </a:r>
            <a:endParaRPr/>
          </a:p>
        </p:txBody>
      </p:sp>
      <p:sp>
        <p:nvSpPr>
          <p:cNvPr id="3" name="Subtitle 2"/>
          <p:cNvSpPr>
            <a:spLocks noGrp="1"/>
          </p:cNvSpPr>
          <p:nvPr>
            <p:ph type="subTitle" idx="1"/>
          </p:nvPr>
        </p:nvSpPr>
        <p:spPr>
          <a:xfrm>
            <a:off x="1219201" y="4140200"/>
            <a:ext cx="9753600" cy="1016000"/>
          </a:xfrm>
        </p:spPr>
        <p:txBody>
          <a:bodyPr>
            <a:normAutofit/>
          </a:bodyPr>
          <a:lstStyle>
            <a:lvl1pPr marL="0" indent="0" algn="ctr">
              <a:spcBef>
                <a:spcPts val="0"/>
              </a:spcBef>
              <a:buNone/>
              <a:defRPr sz="2801">
                <a:solidFill>
                  <a:schemeClr val="tx1"/>
                </a:solidFill>
              </a:defRPr>
            </a:lvl1pPr>
            <a:lvl2pPr marL="609676" indent="0" algn="ctr">
              <a:buNone/>
              <a:defRPr>
                <a:solidFill>
                  <a:schemeClr val="tx1">
                    <a:tint val="75000"/>
                  </a:schemeClr>
                </a:solidFill>
              </a:defRPr>
            </a:lvl2pPr>
            <a:lvl3pPr marL="1219353" indent="0" algn="ctr">
              <a:buNone/>
              <a:defRPr>
                <a:solidFill>
                  <a:schemeClr val="tx1">
                    <a:tint val="75000"/>
                  </a:schemeClr>
                </a:solidFill>
              </a:defRPr>
            </a:lvl3pPr>
            <a:lvl4pPr marL="1829029" indent="0" algn="ctr">
              <a:buNone/>
              <a:defRPr>
                <a:solidFill>
                  <a:schemeClr val="tx1">
                    <a:tint val="75000"/>
                  </a:schemeClr>
                </a:solidFill>
              </a:defRPr>
            </a:lvl4pPr>
            <a:lvl5pPr marL="2438704" indent="0" algn="ctr">
              <a:buNone/>
              <a:defRPr>
                <a:solidFill>
                  <a:schemeClr val="tx1">
                    <a:tint val="75000"/>
                  </a:schemeClr>
                </a:solidFill>
              </a:defRPr>
            </a:lvl5pPr>
            <a:lvl6pPr marL="3048381" indent="0" algn="ctr">
              <a:buNone/>
              <a:defRPr>
                <a:solidFill>
                  <a:schemeClr val="tx1">
                    <a:tint val="75000"/>
                  </a:schemeClr>
                </a:solidFill>
              </a:defRPr>
            </a:lvl6pPr>
            <a:lvl7pPr marL="3658057" indent="0" algn="ctr">
              <a:buNone/>
              <a:defRPr>
                <a:solidFill>
                  <a:schemeClr val="tx1">
                    <a:tint val="75000"/>
                  </a:schemeClr>
                </a:solidFill>
              </a:defRPr>
            </a:lvl7pPr>
            <a:lvl8pPr marL="4267733" indent="0" algn="ctr">
              <a:buNone/>
              <a:defRPr>
                <a:solidFill>
                  <a:schemeClr val="tx1">
                    <a:tint val="75000"/>
                  </a:schemeClr>
                </a:solidFill>
              </a:defRPr>
            </a:lvl8pPr>
            <a:lvl9pPr marL="4877410" indent="0" algn="ctr">
              <a:buNone/>
              <a:defRPr>
                <a:solidFill>
                  <a:schemeClr val="tx1">
                    <a:tint val="75000"/>
                  </a:schemeClr>
                </a:solidFill>
              </a:defRPr>
            </a:lvl9pPr>
          </a:lstStyle>
          <a:p>
            <a:r>
              <a:rPr lang="en-US"/>
              <a:t>Click to edit Master subtitle style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3200" y="482600"/>
            <a:ext cx="3962400" cy="1422400"/>
          </a:xfrm>
        </p:spPr>
        <p:txBody>
          <a:bodyPr anchor="b" anchorCtr="0">
            <a:normAutofit/>
          </a:bodyPr>
          <a:lstStyle>
            <a:lvl1pPr algn="l">
              <a:defRPr sz="3201" b="0"/>
            </a:lvl1pPr>
          </a:lstStyle>
          <a:p>
            <a:r>
              <a:rPr lang="en-US"/>
              <a:t>Click to edit Master title style</a:t>
            </a:r>
            <a:endParaRPr/>
          </a:p>
        </p:txBody>
      </p:sp>
      <p:sp>
        <p:nvSpPr>
          <p:cNvPr id="9" name="Rectangle 8" descr="&#10;"/>
          <p:cNvSpPr/>
          <p:nvPr/>
        </p:nvSpPr>
        <p:spPr>
          <a:xfrm>
            <a:off x="0" y="-1115"/>
            <a:ext cx="7620000"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31" tIns="60965" rIns="121931" bIns="60965" rtlCol="0" anchor="ctr"/>
          <a:lstStyle/>
          <a:p>
            <a:pPr algn="ctr"/>
            <a:endParaRPr sz="2401"/>
          </a:p>
        </p:txBody>
      </p:sp>
      <p:sp>
        <p:nvSpPr>
          <p:cNvPr id="3" name="Picture Placeholder 2" descr="An empty placeholder to add an image. Click on the placeholder and select the image that you wish to add.&#10;"/>
          <p:cNvSpPr>
            <a:spLocks noGrp="1"/>
          </p:cNvSpPr>
          <p:nvPr>
            <p:ph type="pic" idx="1"/>
          </p:nvPr>
        </p:nvSpPr>
        <p:spPr>
          <a:xfrm>
            <a:off x="508001" y="482601"/>
            <a:ext cx="6604001" cy="5842001"/>
          </a:xfrm>
          <a:noFill/>
          <a:ln w="9525">
            <a:noFill/>
            <a:miter lim="800000"/>
          </a:ln>
          <a:effectLst/>
        </p:spPr>
        <p:txBody>
          <a:bodyPr>
            <a:normAutofit/>
          </a:bodyPr>
          <a:lstStyle>
            <a:lvl1pPr marL="0" indent="0" algn="ctr">
              <a:buNone/>
              <a:defRPr sz="2701"/>
            </a:lvl1pPr>
            <a:lvl2pPr marL="609676" indent="0">
              <a:buNone/>
              <a:defRPr sz="3701"/>
            </a:lvl2pPr>
            <a:lvl3pPr marL="1219353" indent="0">
              <a:buNone/>
              <a:defRPr sz="3201"/>
            </a:lvl3pPr>
            <a:lvl4pPr marL="1829029" indent="0">
              <a:buNone/>
              <a:defRPr sz="2701"/>
            </a:lvl4pPr>
            <a:lvl5pPr marL="2438704" indent="0">
              <a:buNone/>
              <a:defRPr sz="2701"/>
            </a:lvl5pPr>
            <a:lvl6pPr marL="3048381" indent="0">
              <a:buNone/>
              <a:defRPr sz="2701"/>
            </a:lvl6pPr>
            <a:lvl7pPr marL="3658057" indent="0">
              <a:buNone/>
              <a:defRPr sz="2701"/>
            </a:lvl7pPr>
            <a:lvl8pPr marL="4267733" indent="0">
              <a:buNone/>
              <a:defRPr sz="2701"/>
            </a:lvl8pPr>
            <a:lvl9pPr marL="4877410" indent="0">
              <a:buNone/>
              <a:defRPr sz="2701"/>
            </a:lvl9pPr>
          </a:lstStyle>
          <a:p>
            <a:r>
              <a:rPr lang="en-US"/>
              <a:t>Click icon to add picture</a:t>
            </a:r>
            <a:endParaRPr dirty="0"/>
          </a:p>
        </p:txBody>
      </p:sp>
      <p:sp>
        <p:nvSpPr>
          <p:cNvPr id="4" name="Text Placeholder 3"/>
          <p:cNvSpPr>
            <a:spLocks noGrp="1"/>
          </p:cNvSpPr>
          <p:nvPr>
            <p:ph type="body" sz="half" idx="2"/>
          </p:nvPr>
        </p:nvSpPr>
        <p:spPr>
          <a:xfrm>
            <a:off x="7823200" y="2108200"/>
            <a:ext cx="3962400" cy="4267200"/>
          </a:xfrm>
        </p:spPr>
        <p:txBody>
          <a:bodyPr>
            <a:normAutofit/>
          </a:bodyPr>
          <a:lstStyle>
            <a:lvl1pPr marL="0" indent="0">
              <a:spcBef>
                <a:spcPts val="1600"/>
              </a:spcBef>
              <a:buNone/>
              <a:defRPr sz="2001">
                <a:solidFill>
                  <a:schemeClr val="tx1"/>
                </a:solidFill>
              </a:defRPr>
            </a:lvl1pPr>
            <a:lvl2pPr marL="609676" indent="0">
              <a:buNone/>
              <a:defRPr sz="1600"/>
            </a:lvl2pPr>
            <a:lvl3pPr marL="1219353" indent="0">
              <a:buNone/>
              <a:defRPr sz="1300"/>
            </a:lvl3pPr>
            <a:lvl4pPr marL="1829029" indent="0">
              <a:buNone/>
              <a:defRPr sz="1200"/>
            </a:lvl4pPr>
            <a:lvl5pPr marL="2438704" indent="0">
              <a:buNone/>
              <a:defRPr sz="1200"/>
            </a:lvl5pPr>
            <a:lvl6pPr marL="3048381" indent="0">
              <a:buNone/>
              <a:defRPr sz="1200"/>
            </a:lvl6pPr>
            <a:lvl7pPr marL="3658057" indent="0">
              <a:buNone/>
              <a:defRPr sz="1200"/>
            </a:lvl7pPr>
            <a:lvl8pPr marL="4267733" indent="0">
              <a:buNone/>
              <a:defRPr sz="1200"/>
            </a:lvl8pPr>
            <a:lvl9pPr marL="4877410" indent="0">
              <a:buNone/>
              <a:defRPr sz="1200"/>
            </a:lvl9pPr>
          </a:lstStyle>
          <a:p>
            <a:pPr lvl="0"/>
            <a:r>
              <a:rPr lang="en-US"/>
              <a:t>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70382">
              <a:defRPr baseline="0"/>
            </a:lvl6pPr>
            <a:lvl7pPr marL="2670382">
              <a:defRPr baseline="0"/>
            </a:lvl7pPr>
            <a:lvl8pPr marL="2670382">
              <a:defRPr baseline="0"/>
            </a:lvl8pPr>
            <a:lvl9pPr marL="2670382">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7/6/2024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2658" y="482600"/>
            <a:ext cx="1844462" cy="57912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401" y="482600"/>
            <a:ext cx="9042400" cy="5791201"/>
          </a:xfrm>
        </p:spPr>
        <p:txBody>
          <a:bodyPr vert="eaVert"/>
          <a:lstStyle>
            <a:lvl5pPr>
              <a:defRPr/>
            </a:lvl5pPr>
            <a:lvl6pPr>
              <a:defRPr/>
            </a:lvl6pPr>
            <a:lvl7pPr>
              <a:defRPr/>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7/6/2024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3578"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62" name="Rectangle 61"/>
          <p:cNvSpPr/>
          <p:nvPr/>
        </p:nvSpPr>
        <p:spPr bwMode="hidden">
          <a:xfrm>
            <a:off x="2" y="1905001"/>
            <a:ext cx="12192000"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sz="3200">
              <a:solidFill>
                <a:schemeClr val="tx2"/>
              </a:solidFill>
            </a:endParaRPr>
          </a:p>
        </p:txBody>
      </p:sp>
      <p:sp>
        <p:nvSpPr>
          <p:cNvPr id="2" name="Title 1"/>
          <p:cNvSpPr>
            <a:spLocks noGrp="1"/>
          </p:cNvSpPr>
          <p:nvPr>
            <p:ph type="ctrTitle"/>
          </p:nvPr>
        </p:nvSpPr>
        <p:spPr>
          <a:xfrm>
            <a:off x="1219201" y="1905002"/>
            <a:ext cx="9753600" cy="2147926"/>
          </a:xfrm>
        </p:spPr>
        <p:txBody>
          <a:bodyPr anchor="ctr">
            <a:normAutofit/>
          </a:bodyPr>
          <a:lstStyle>
            <a:lvl1pPr algn="ctr">
              <a:defRPr sz="4400" cap="all" normalizeH="0" baseline="0"/>
            </a:lvl1pPr>
          </a:lstStyle>
          <a:p>
            <a:r>
              <a:rPr lang="en-US"/>
              <a:t>Click to edit Master title style</a:t>
            </a:r>
            <a:endParaRPr/>
          </a:p>
        </p:txBody>
      </p:sp>
      <p:sp>
        <p:nvSpPr>
          <p:cNvPr id="3" name="Subtitle 2"/>
          <p:cNvSpPr>
            <a:spLocks noGrp="1"/>
          </p:cNvSpPr>
          <p:nvPr>
            <p:ph type="subTitle" idx="1"/>
          </p:nvPr>
        </p:nvSpPr>
        <p:spPr>
          <a:xfrm>
            <a:off x="1219201" y="4140200"/>
            <a:ext cx="975360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2" indent="0" algn="ctr">
              <a:buNone/>
              <a:defRPr>
                <a:solidFill>
                  <a:schemeClr val="tx1">
                    <a:tint val="75000"/>
                  </a:schemeClr>
                </a:solidFill>
              </a:defRPr>
            </a:lvl5pPr>
            <a:lvl6pPr marL="3047466"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1898004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7/6/2024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389906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3578"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2" name="Title 1"/>
          <p:cNvSpPr>
            <a:spLocks noGrp="1"/>
          </p:cNvSpPr>
          <p:nvPr>
            <p:ph type="title"/>
          </p:nvPr>
        </p:nvSpPr>
        <p:spPr>
          <a:xfrm>
            <a:off x="1219201" y="1524003"/>
            <a:ext cx="9753600" cy="1992597"/>
          </a:xfrm>
        </p:spPr>
        <p:txBody>
          <a:bodyPr anchor="b" anchorCtr="0">
            <a:noAutofit/>
          </a:bodyPr>
          <a:lstStyle>
            <a:lvl1pPr algn="ctr">
              <a:defRPr sz="4400" b="0" cap="all" baseline="0"/>
            </a:lvl1pPr>
          </a:lstStyle>
          <a:p>
            <a:r>
              <a:rPr lang="en-US"/>
              <a:t>Click to edit Master title style</a:t>
            </a:r>
            <a:endParaRPr/>
          </a:p>
        </p:txBody>
      </p:sp>
      <p:sp>
        <p:nvSpPr>
          <p:cNvPr id="3" name="Text Placeholder 2"/>
          <p:cNvSpPr>
            <a:spLocks noGrp="1"/>
          </p:cNvSpPr>
          <p:nvPr>
            <p:ph type="body" idx="1"/>
          </p:nvPr>
        </p:nvSpPr>
        <p:spPr>
          <a:xfrm>
            <a:off x="1219201" y="3632200"/>
            <a:ext cx="975360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2" indent="0">
              <a:buNone/>
              <a:defRPr sz="1900">
                <a:solidFill>
                  <a:schemeClr val="tx1">
                    <a:tint val="75000"/>
                  </a:schemeClr>
                </a:solidFill>
              </a:defRPr>
            </a:lvl5pPr>
            <a:lvl6pPr marL="3047466"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7/6/2024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1695600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400" y="1803401"/>
            <a:ext cx="4978400"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99200" y="1803401"/>
            <a:ext cx="4978400"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B9B9059-F1D6-41D0-95CF-D21CAA096B3A}" type="datetimeFigureOut">
              <a:rPr lang="en-US"/>
              <a:t>7/6/2024</a:t>
            </a:fld>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902353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4400" y="1803400"/>
            <a:ext cx="4978400"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2" indent="0">
              <a:buNone/>
              <a:defRPr sz="2100" b="1"/>
            </a:lvl5pPr>
            <a:lvl6pPr marL="3047466"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4" name="Content Placeholder 3"/>
          <p:cNvSpPr>
            <a:spLocks noGrp="1"/>
          </p:cNvSpPr>
          <p:nvPr>
            <p:ph sz="half" idx="2"/>
          </p:nvPr>
        </p:nvSpPr>
        <p:spPr>
          <a:xfrm>
            <a:off x="914400" y="2717800"/>
            <a:ext cx="4978400"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99200" y="1803400"/>
            <a:ext cx="4978400"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2" indent="0">
              <a:buNone/>
              <a:defRPr sz="2100" b="1"/>
            </a:lvl5pPr>
            <a:lvl6pPr marL="3047466"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6" name="Content Placeholder 5"/>
          <p:cNvSpPr>
            <a:spLocks noGrp="1"/>
          </p:cNvSpPr>
          <p:nvPr>
            <p:ph sz="quarter" idx="4"/>
          </p:nvPr>
        </p:nvSpPr>
        <p:spPr>
          <a:xfrm>
            <a:off x="6299200" y="2717800"/>
            <a:ext cx="4978400"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B9B9059-F1D6-41D0-95CF-D21CAA096B3A}" type="datetimeFigureOut">
              <a:rPr lang="en-US"/>
              <a:t>7/6/2024</a:t>
            </a:fld>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1582257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B9B9059-F1D6-41D0-95CF-D21CAA096B3A}" type="datetimeFigureOut">
              <a:rPr lang="en-US"/>
              <a:t>7/6/2024</a:t>
            </a:fld>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3080602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2137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7/6/2024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3200" y="482600"/>
            <a:ext cx="3962400" cy="1422400"/>
          </a:xfrm>
        </p:spPr>
        <p:txBody>
          <a:bodyPr anchor="b">
            <a:noAutofit/>
          </a:bodyPr>
          <a:lstStyle>
            <a:lvl1pPr algn="l">
              <a:defRPr sz="3200" b="0"/>
            </a:lvl1pPr>
          </a:lstStyle>
          <a:p>
            <a:r>
              <a:rPr lang="en-US"/>
              <a:t>Click to edit Master title style</a:t>
            </a:r>
            <a:endParaRPr/>
          </a:p>
        </p:txBody>
      </p:sp>
      <p:sp>
        <p:nvSpPr>
          <p:cNvPr id="20" name="Rectangle 19"/>
          <p:cNvSpPr/>
          <p:nvPr/>
        </p:nvSpPr>
        <p:spPr>
          <a:xfrm>
            <a:off x="0" y="-1115"/>
            <a:ext cx="7620000"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3" name="Content Placeholder 2"/>
          <p:cNvSpPr>
            <a:spLocks noGrp="1"/>
          </p:cNvSpPr>
          <p:nvPr>
            <p:ph idx="1"/>
          </p:nvPr>
        </p:nvSpPr>
        <p:spPr bwMode="white">
          <a:xfrm>
            <a:off x="508000" y="482603"/>
            <a:ext cx="660400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823200" y="2108200"/>
            <a:ext cx="3962400"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2" indent="0">
              <a:buNone/>
              <a:defRPr sz="1200"/>
            </a:lvl5pPr>
            <a:lvl6pPr marL="3047466"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1363345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3578"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2" name="Title 1"/>
          <p:cNvSpPr>
            <a:spLocks noGrp="1"/>
          </p:cNvSpPr>
          <p:nvPr>
            <p:ph type="title"/>
          </p:nvPr>
        </p:nvSpPr>
        <p:spPr>
          <a:xfrm>
            <a:off x="6400802" y="1905000"/>
            <a:ext cx="5181600" cy="1727200"/>
          </a:xfrm>
        </p:spPr>
        <p:txBody>
          <a:bodyPr anchor="b" anchorCtr="0">
            <a:normAutofit/>
          </a:bodyPr>
          <a:lstStyle>
            <a:lvl1pPr algn="l">
              <a:defRPr sz="3200" b="0"/>
            </a:lvl1pPr>
          </a:lstStyle>
          <a:p>
            <a:r>
              <a:rPr lang="en-US"/>
              <a:t>Click to edit Master title style</a:t>
            </a:r>
            <a:endParaRPr/>
          </a:p>
        </p:txBody>
      </p:sp>
      <p:sp>
        <p:nvSpPr>
          <p:cNvPr id="9" name="Rectangle 8"/>
          <p:cNvSpPr/>
          <p:nvPr/>
        </p:nvSpPr>
        <p:spPr>
          <a:xfrm>
            <a:off x="0" y="-1115"/>
            <a:ext cx="6095181"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3" name="Picture Placeholder 2" descr="An empty placeholder to add an image. Click on the placeholder and select the image that you wish to add.&#10;"/>
          <p:cNvSpPr>
            <a:spLocks noGrp="1"/>
          </p:cNvSpPr>
          <p:nvPr>
            <p:ph type="pic" idx="1"/>
          </p:nvPr>
        </p:nvSpPr>
        <p:spPr>
          <a:xfrm>
            <a:off x="508003" y="482601"/>
            <a:ext cx="5079182"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2" indent="0">
              <a:buNone/>
              <a:defRPr sz="2700"/>
            </a:lvl5pPr>
            <a:lvl6pPr marL="3047466"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4" name="Text Placeholder 3"/>
          <p:cNvSpPr>
            <a:spLocks noGrp="1"/>
          </p:cNvSpPr>
          <p:nvPr>
            <p:ph type="body" sz="half" idx="2"/>
          </p:nvPr>
        </p:nvSpPr>
        <p:spPr>
          <a:xfrm>
            <a:off x="6400802" y="3733800"/>
            <a:ext cx="5181600"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2" indent="0">
              <a:buNone/>
              <a:defRPr sz="1200"/>
            </a:lvl5pPr>
            <a:lvl6pPr marL="3047466"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1402075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3200" y="482600"/>
            <a:ext cx="3962400" cy="1422400"/>
          </a:xfrm>
        </p:spPr>
        <p:txBody>
          <a:bodyPr anchor="b" anchorCtr="0">
            <a:normAutofit/>
          </a:bodyPr>
          <a:lstStyle>
            <a:lvl1pPr algn="l">
              <a:defRPr sz="3200" b="0"/>
            </a:lvl1pPr>
          </a:lstStyle>
          <a:p>
            <a:r>
              <a:rPr lang="en-US"/>
              <a:t>Click to edit Master title style</a:t>
            </a:r>
            <a:endParaRPr/>
          </a:p>
        </p:txBody>
      </p:sp>
      <p:sp>
        <p:nvSpPr>
          <p:cNvPr id="9" name="Rectangle 8" descr="&#10;"/>
          <p:cNvSpPr/>
          <p:nvPr/>
        </p:nvSpPr>
        <p:spPr>
          <a:xfrm>
            <a:off x="0" y="-1115"/>
            <a:ext cx="7620000"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3" name="Picture Placeholder 2" descr="An empty placeholder to add an image. Click on the placeholder and select the image that you wish to add.&#10;"/>
          <p:cNvSpPr>
            <a:spLocks noGrp="1"/>
          </p:cNvSpPr>
          <p:nvPr>
            <p:ph type="pic" idx="1"/>
          </p:nvPr>
        </p:nvSpPr>
        <p:spPr>
          <a:xfrm>
            <a:off x="508002" y="482603"/>
            <a:ext cx="660400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2" indent="0">
              <a:buNone/>
              <a:defRPr sz="2700"/>
            </a:lvl5pPr>
            <a:lvl6pPr marL="3047466"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dirty="0"/>
          </a:p>
        </p:txBody>
      </p:sp>
      <p:sp>
        <p:nvSpPr>
          <p:cNvPr id="4" name="Text Placeholder 3"/>
          <p:cNvSpPr>
            <a:spLocks noGrp="1"/>
          </p:cNvSpPr>
          <p:nvPr>
            <p:ph type="body" sz="half" idx="2"/>
          </p:nvPr>
        </p:nvSpPr>
        <p:spPr>
          <a:xfrm>
            <a:off x="7823200" y="2108200"/>
            <a:ext cx="3962400"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2" indent="0">
              <a:buNone/>
              <a:defRPr sz="1200"/>
            </a:lvl5pPr>
            <a:lvl6pPr marL="3047466"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2281625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7/6/2024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2303491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2658" y="482602"/>
            <a:ext cx="1844462" cy="57912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402" y="482602"/>
            <a:ext cx="9042400" cy="5791201"/>
          </a:xfrm>
        </p:spPr>
        <p:txBody>
          <a:bodyPr vert="eaVert"/>
          <a:lstStyle>
            <a:lvl5pPr>
              <a:defRPr/>
            </a:lvl5pPr>
            <a:lvl6pPr>
              <a:defRPr/>
            </a:lvl6pPr>
            <a:lvl7pPr>
              <a:defRPr/>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7/6/2024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2914787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3578"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931" tIns="60965" rIns="121931" bIns="60965" rtlCol="0" anchor="ctr"/>
          <a:lstStyle/>
          <a:p>
            <a:pPr algn="ctr"/>
            <a:endParaRPr sz="2401"/>
          </a:p>
        </p:txBody>
      </p:sp>
      <p:sp>
        <p:nvSpPr>
          <p:cNvPr id="2" name="Title 1"/>
          <p:cNvSpPr>
            <a:spLocks noGrp="1"/>
          </p:cNvSpPr>
          <p:nvPr>
            <p:ph type="title"/>
          </p:nvPr>
        </p:nvSpPr>
        <p:spPr>
          <a:xfrm>
            <a:off x="1219201" y="1524001"/>
            <a:ext cx="9753600" cy="1992597"/>
          </a:xfrm>
        </p:spPr>
        <p:txBody>
          <a:bodyPr anchor="b" anchorCtr="0">
            <a:noAutofit/>
          </a:bodyPr>
          <a:lstStyle>
            <a:lvl1pPr algn="ctr">
              <a:defRPr sz="4401" b="0" cap="all" baseline="0"/>
            </a:lvl1pPr>
          </a:lstStyle>
          <a:p>
            <a:r>
              <a:rPr lang="en-US"/>
              <a:t>Click to edit Master title style</a:t>
            </a:r>
            <a:endParaRPr/>
          </a:p>
        </p:txBody>
      </p:sp>
      <p:sp>
        <p:nvSpPr>
          <p:cNvPr id="3" name="Text Placeholder 2"/>
          <p:cNvSpPr>
            <a:spLocks noGrp="1"/>
          </p:cNvSpPr>
          <p:nvPr>
            <p:ph type="body" idx="1"/>
          </p:nvPr>
        </p:nvSpPr>
        <p:spPr>
          <a:xfrm>
            <a:off x="1219201" y="3632200"/>
            <a:ext cx="9753600" cy="1016000"/>
          </a:xfrm>
        </p:spPr>
        <p:txBody>
          <a:bodyPr anchor="t" anchorCtr="0">
            <a:noAutofit/>
          </a:bodyPr>
          <a:lstStyle>
            <a:lvl1pPr marL="0" indent="0" algn="ctr">
              <a:spcBef>
                <a:spcPts val="0"/>
              </a:spcBef>
              <a:buNone/>
              <a:defRPr sz="2801">
                <a:solidFill>
                  <a:schemeClr val="tx1"/>
                </a:solidFill>
              </a:defRPr>
            </a:lvl1pPr>
            <a:lvl2pPr marL="609676" indent="0">
              <a:buNone/>
              <a:defRPr sz="2401">
                <a:solidFill>
                  <a:schemeClr val="tx1">
                    <a:tint val="75000"/>
                  </a:schemeClr>
                </a:solidFill>
              </a:defRPr>
            </a:lvl2pPr>
            <a:lvl3pPr marL="1219353" indent="0">
              <a:buNone/>
              <a:defRPr sz="2101">
                <a:solidFill>
                  <a:schemeClr val="tx1">
                    <a:tint val="75000"/>
                  </a:schemeClr>
                </a:solidFill>
              </a:defRPr>
            </a:lvl3pPr>
            <a:lvl4pPr marL="1829029" indent="0">
              <a:buNone/>
              <a:defRPr sz="1901">
                <a:solidFill>
                  <a:schemeClr val="tx1">
                    <a:tint val="75000"/>
                  </a:schemeClr>
                </a:solidFill>
              </a:defRPr>
            </a:lvl4pPr>
            <a:lvl5pPr marL="2438704" indent="0">
              <a:buNone/>
              <a:defRPr sz="1901">
                <a:solidFill>
                  <a:schemeClr val="tx1">
                    <a:tint val="75000"/>
                  </a:schemeClr>
                </a:solidFill>
              </a:defRPr>
            </a:lvl5pPr>
            <a:lvl6pPr marL="3048381" indent="0">
              <a:buNone/>
              <a:defRPr sz="1901">
                <a:solidFill>
                  <a:schemeClr val="tx1">
                    <a:tint val="75000"/>
                  </a:schemeClr>
                </a:solidFill>
              </a:defRPr>
            </a:lvl6pPr>
            <a:lvl7pPr marL="3658057" indent="0">
              <a:buNone/>
              <a:defRPr sz="1901">
                <a:solidFill>
                  <a:schemeClr val="tx1">
                    <a:tint val="75000"/>
                  </a:schemeClr>
                </a:solidFill>
              </a:defRPr>
            </a:lvl7pPr>
            <a:lvl8pPr marL="4267733" indent="0">
              <a:buNone/>
              <a:defRPr sz="1901">
                <a:solidFill>
                  <a:schemeClr val="tx1">
                    <a:tint val="75000"/>
                  </a:schemeClr>
                </a:solidFill>
              </a:defRPr>
            </a:lvl8pPr>
            <a:lvl9pPr marL="4877410" indent="0">
              <a:buNone/>
              <a:defRPr sz="1901">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7/6/2024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400" y="1803401"/>
            <a:ext cx="4978400" cy="4470400"/>
          </a:xfrm>
        </p:spPr>
        <p:txBody>
          <a:bodyPr>
            <a:normAutofit/>
          </a:bodyPr>
          <a:lstStyle>
            <a:lvl1pPr>
              <a:defRPr sz="2401"/>
            </a:lvl1pPr>
            <a:lvl2pPr>
              <a:defRPr sz="2001"/>
            </a:lvl2pPr>
            <a:lvl3pPr>
              <a:defRPr sz="1801"/>
            </a:lvl3pPr>
            <a:lvl4pPr>
              <a:defRPr sz="1600"/>
            </a:lvl4pPr>
            <a:lvl5pPr>
              <a:defRPr sz="1400"/>
            </a:lvl5pPr>
            <a:lvl6pPr>
              <a:defRPr sz="1400"/>
            </a:lvl6pPr>
            <a:lvl7pPr marL="2670382">
              <a:defRPr sz="1400"/>
            </a:lvl7pPr>
            <a:lvl8pPr marL="2670382">
              <a:defRPr sz="1400"/>
            </a:lvl8pPr>
            <a:lvl9pPr marL="2670382">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99200" y="1803401"/>
            <a:ext cx="4978400" cy="4470400"/>
          </a:xfrm>
        </p:spPr>
        <p:txBody>
          <a:bodyPr>
            <a:normAutofit/>
          </a:bodyPr>
          <a:lstStyle>
            <a:lvl1pPr>
              <a:defRPr sz="2401"/>
            </a:lvl1pPr>
            <a:lvl2pPr>
              <a:defRPr sz="2001"/>
            </a:lvl2pPr>
            <a:lvl3pPr>
              <a:defRPr sz="1801"/>
            </a:lvl3pPr>
            <a:lvl4pPr>
              <a:defRPr sz="1600"/>
            </a:lvl4pPr>
            <a:lvl5pPr>
              <a:defRPr sz="1400"/>
            </a:lvl5pPr>
            <a:lvl6pPr marL="2670382">
              <a:defRPr sz="1400" baseline="0"/>
            </a:lvl6pPr>
            <a:lvl7pPr marL="2670382">
              <a:defRPr sz="1400" baseline="0"/>
            </a:lvl7pPr>
            <a:lvl8pPr marL="2670382">
              <a:defRPr sz="1400" baseline="0"/>
            </a:lvl8pPr>
            <a:lvl9pPr marL="2670382">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B9B9059-F1D6-41D0-95CF-D21CAA096B3A}" type="datetimeFigureOut">
              <a:rPr lang="en-US"/>
              <a:t>7/6/2024</a:t>
            </a:fld>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4400" y="1803400"/>
            <a:ext cx="4978400" cy="914400"/>
          </a:xfrm>
        </p:spPr>
        <p:txBody>
          <a:bodyPr anchor="ctr">
            <a:noAutofit/>
          </a:bodyPr>
          <a:lstStyle>
            <a:lvl1pPr marL="0" indent="0">
              <a:lnSpc>
                <a:spcPct val="80000"/>
              </a:lnSpc>
              <a:spcBef>
                <a:spcPts val="0"/>
              </a:spcBef>
              <a:buNone/>
              <a:defRPr sz="2801" b="0">
                <a:solidFill>
                  <a:schemeClr val="tx1"/>
                </a:solidFill>
              </a:defRPr>
            </a:lvl1pPr>
            <a:lvl2pPr marL="609676" indent="0">
              <a:buNone/>
              <a:defRPr sz="2701" b="1"/>
            </a:lvl2pPr>
            <a:lvl3pPr marL="1219353" indent="0">
              <a:buNone/>
              <a:defRPr sz="2401" b="1"/>
            </a:lvl3pPr>
            <a:lvl4pPr marL="1829029" indent="0">
              <a:buNone/>
              <a:defRPr sz="2101" b="1"/>
            </a:lvl4pPr>
            <a:lvl5pPr marL="2438704" indent="0">
              <a:buNone/>
              <a:defRPr sz="2101" b="1"/>
            </a:lvl5pPr>
            <a:lvl6pPr marL="3048381" indent="0">
              <a:buNone/>
              <a:defRPr sz="2101" b="1"/>
            </a:lvl6pPr>
            <a:lvl7pPr marL="3658057" indent="0">
              <a:buNone/>
              <a:defRPr sz="2101" b="1"/>
            </a:lvl7pPr>
            <a:lvl8pPr marL="4267733" indent="0">
              <a:buNone/>
              <a:defRPr sz="2101" b="1"/>
            </a:lvl8pPr>
            <a:lvl9pPr marL="4877410" indent="0">
              <a:buNone/>
              <a:defRPr sz="2101" b="1"/>
            </a:lvl9pPr>
          </a:lstStyle>
          <a:p>
            <a:pPr lvl="0"/>
            <a:r>
              <a:rPr lang="en-US"/>
              <a:t>Edit Master text styles</a:t>
            </a:r>
          </a:p>
        </p:txBody>
      </p:sp>
      <p:sp>
        <p:nvSpPr>
          <p:cNvPr id="4" name="Content Placeholder 3"/>
          <p:cNvSpPr>
            <a:spLocks noGrp="1"/>
          </p:cNvSpPr>
          <p:nvPr>
            <p:ph sz="half" idx="2"/>
          </p:nvPr>
        </p:nvSpPr>
        <p:spPr>
          <a:xfrm>
            <a:off x="914400" y="2717800"/>
            <a:ext cx="4978400" cy="3556000"/>
          </a:xfrm>
        </p:spPr>
        <p:txBody>
          <a:bodyPr>
            <a:normAutofit/>
          </a:bodyPr>
          <a:lstStyle>
            <a:lvl1pPr>
              <a:defRPr sz="2401"/>
            </a:lvl1pPr>
            <a:lvl2pPr>
              <a:defRPr sz="2001"/>
            </a:lvl2pPr>
            <a:lvl3pPr>
              <a:defRPr sz="1801"/>
            </a:lvl3pPr>
            <a:lvl4pPr>
              <a:defRPr sz="1600"/>
            </a:lvl4pPr>
            <a:lvl5pPr>
              <a:defRPr sz="1400"/>
            </a:lvl5pPr>
            <a:lvl6pPr marL="2670382">
              <a:defRPr sz="1400"/>
            </a:lvl6pPr>
            <a:lvl7pPr marL="2670382">
              <a:defRPr sz="1400"/>
            </a:lvl7pPr>
            <a:lvl8pPr marL="2670382">
              <a:defRPr sz="1400"/>
            </a:lvl8pPr>
            <a:lvl9pPr marL="2670382">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99200" y="1803400"/>
            <a:ext cx="4978400" cy="914400"/>
          </a:xfrm>
        </p:spPr>
        <p:txBody>
          <a:bodyPr anchor="ctr">
            <a:noAutofit/>
          </a:bodyPr>
          <a:lstStyle>
            <a:lvl1pPr marL="0" indent="0">
              <a:lnSpc>
                <a:spcPct val="80000"/>
              </a:lnSpc>
              <a:spcBef>
                <a:spcPts val="0"/>
              </a:spcBef>
              <a:buNone/>
              <a:defRPr sz="2801" b="0">
                <a:solidFill>
                  <a:schemeClr val="tx1"/>
                </a:solidFill>
              </a:defRPr>
            </a:lvl1pPr>
            <a:lvl2pPr marL="609676" indent="0">
              <a:buNone/>
              <a:defRPr sz="2701" b="1"/>
            </a:lvl2pPr>
            <a:lvl3pPr marL="1219353" indent="0">
              <a:buNone/>
              <a:defRPr sz="2401" b="1"/>
            </a:lvl3pPr>
            <a:lvl4pPr marL="1829029" indent="0">
              <a:buNone/>
              <a:defRPr sz="2101" b="1"/>
            </a:lvl4pPr>
            <a:lvl5pPr marL="2438704" indent="0">
              <a:buNone/>
              <a:defRPr sz="2101" b="1"/>
            </a:lvl5pPr>
            <a:lvl6pPr marL="3048381" indent="0">
              <a:buNone/>
              <a:defRPr sz="2101" b="1"/>
            </a:lvl6pPr>
            <a:lvl7pPr marL="3658057" indent="0">
              <a:buNone/>
              <a:defRPr sz="2101" b="1"/>
            </a:lvl7pPr>
            <a:lvl8pPr marL="4267733" indent="0">
              <a:buNone/>
              <a:defRPr sz="2101" b="1"/>
            </a:lvl8pPr>
            <a:lvl9pPr marL="4877410" indent="0">
              <a:buNone/>
              <a:defRPr sz="2101" b="1"/>
            </a:lvl9pPr>
          </a:lstStyle>
          <a:p>
            <a:pPr lvl="0"/>
            <a:r>
              <a:rPr lang="en-US"/>
              <a:t>Edit Master text styles</a:t>
            </a:r>
          </a:p>
        </p:txBody>
      </p:sp>
      <p:sp>
        <p:nvSpPr>
          <p:cNvPr id="6" name="Content Placeholder 5"/>
          <p:cNvSpPr>
            <a:spLocks noGrp="1"/>
          </p:cNvSpPr>
          <p:nvPr>
            <p:ph sz="quarter" idx="4"/>
          </p:nvPr>
        </p:nvSpPr>
        <p:spPr>
          <a:xfrm>
            <a:off x="6299200" y="2717800"/>
            <a:ext cx="4978400" cy="3556000"/>
          </a:xfrm>
        </p:spPr>
        <p:txBody>
          <a:bodyPr>
            <a:normAutofit/>
          </a:bodyPr>
          <a:lstStyle>
            <a:lvl1pPr>
              <a:defRPr sz="2401"/>
            </a:lvl1pPr>
            <a:lvl2pPr>
              <a:defRPr sz="2001"/>
            </a:lvl2pPr>
            <a:lvl3pPr>
              <a:defRPr sz="1801"/>
            </a:lvl3pPr>
            <a:lvl4pPr>
              <a:defRPr sz="1600"/>
            </a:lvl4pPr>
            <a:lvl5pPr>
              <a:defRPr sz="1400"/>
            </a:lvl5pPr>
            <a:lvl6pPr marL="2670382">
              <a:defRPr sz="1400"/>
            </a:lvl6pPr>
            <a:lvl7pPr marL="2670382">
              <a:defRPr sz="1400"/>
            </a:lvl7pPr>
            <a:lvl8pPr marL="2670382">
              <a:defRPr sz="1400" baseline="0"/>
            </a:lvl8pPr>
            <a:lvl9pPr marL="2670382">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B9B9059-F1D6-41D0-95CF-D21CAA096B3A}" type="datetimeFigureOut">
              <a:rPr lang="en-US"/>
              <a:t>7/6/2024</a:t>
            </a:fld>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B9B9059-F1D6-41D0-95CF-D21CAA096B3A}" type="datetimeFigureOut">
              <a:rPr lang="en-US"/>
              <a:t>7/6/2024</a:t>
            </a:fld>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3200" y="482600"/>
            <a:ext cx="3962400" cy="1422400"/>
          </a:xfrm>
        </p:spPr>
        <p:txBody>
          <a:bodyPr anchor="b">
            <a:noAutofit/>
          </a:bodyPr>
          <a:lstStyle>
            <a:lvl1pPr algn="l">
              <a:defRPr sz="3201" b="0"/>
            </a:lvl1pPr>
          </a:lstStyle>
          <a:p>
            <a:r>
              <a:rPr lang="en-US"/>
              <a:t>Click to edit Master title style</a:t>
            </a:r>
            <a:endParaRPr/>
          </a:p>
        </p:txBody>
      </p:sp>
      <p:sp>
        <p:nvSpPr>
          <p:cNvPr id="20" name="Rectangle 19"/>
          <p:cNvSpPr/>
          <p:nvPr/>
        </p:nvSpPr>
        <p:spPr>
          <a:xfrm>
            <a:off x="0" y="-1115"/>
            <a:ext cx="7620000"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31" tIns="60965" rIns="121931" bIns="60965" rtlCol="0" anchor="ctr"/>
          <a:lstStyle/>
          <a:p>
            <a:pPr algn="ctr"/>
            <a:endParaRPr sz="2401"/>
          </a:p>
        </p:txBody>
      </p:sp>
      <p:sp>
        <p:nvSpPr>
          <p:cNvPr id="3" name="Content Placeholder 2"/>
          <p:cNvSpPr>
            <a:spLocks noGrp="1"/>
          </p:cNvSpPr>
          <p:nvPr>
            <p:ph idx="1"/>
          </p:nvPr>
        </p:nvSpPr>
        <p:spPr bwMode="white">
          <a:xfrm>
            <a:off x="508000" y="482601"/>
            <a:ext cx="6604000" cy="5842001"/>
          </a:xfrm>
        </p:spPr>
        <p:txBody>
          <a:bodyPr>
            <a:normAutofit/>
          </a:bodyPr>
          <a:lstStyle>
            <a:lvl1pPr>
              <a:defRPr sz="2801"/>
            </a:lvl1pPr>
            <a:lvl2pPr>
              <a:defRPr sz="2401"/>
            </a:lvl2pPr>
            <a:lvl3pPr>
              <a:defRPr sz="2001"/>
            </a:lvl3pPr>
            <a:lvl4pPr>
              <a:defRPr sz="1801"/>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823200" y="2108200"/>
            <a:ext cx="3962400" cy="4267200"/>
          </a:xfrm>
        </p:spPr>
        <p:txBody>
          <a:bodyPr anchor="t" anchorCtr="0">
            <a:normAutofit/>
          </a:bodyPr>
          <a:lstStyle>
            <a:lvl1pPr marL="0" indent="0">
              <a:spcBef>
                <a:spcPts val="1600"/>
              </a:spcBef>
              <a:buNone/>
              <a:defRPr sz="2001">
                <a:solidFill>
                  <a:schemeClr val="tx1"/>
                </a:solidFill>
              </a:defRPr>
            </a:lvl1pPr>
            <a:lvl2pPr marL="609676" indent="0">
              <a:buNone/>
              <a:defRPr sz="1600"/>
            </a:lvl2pPr>
            <a:lvl3pPr marL="1219353" indent="0">
              <a:buNone/>
              <a:defRPr sz="1300"/>
            </a:lvl3pPr>
            <a:lvl4pPr marL="1829029" indent="0">
              <a:buNone/>
              <a:defRPr sz="1200"/>
            </a:lvl4pPr>
            <a:lvl5pPr marL="2438704" indent="0">
              <a:buNone/>
              <a:defRPr sz="1200"/>
            </a:lvl5pPr>
            <a:lvl6pPr marL="3048381" indent="0">
              <a:buNone/>
              <a:defRPr sz="1200"/>
            </a:lvl6pPr>
            <a:lvl7pPr marL="3658057" indent="0">
              <a:buNone/>
              <a:defRPr sz="1200"/>
            </a:lvl7pPr>
            <a:lvl8pPr marL="4267733" indent="0">
              <a:buNone/>
              <a:defRPr sz="1200"/>
            </a:lvl8pPr>
            <a:lvl9pPr marL="4877410" indent="0">
              <a:buNone/>
              <a:defRPr sz="1200"/>
            </a:lvl9pPr>
          </a:lstStyle>
          <a:p>
            <a:pPr lvl="0"/>
            <a:r>
              <a:rPr lang="en-US"/>
              <a:t>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3578"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931" tIns="60965" rIns="121931" bIns="60965" rtlCol="0" anchor="ctr"/>
          <a:lstStyle/>
          <a:p>
            <a:pPr algn="ctr"/>
            <a:endParaRPr sz="2401"/>
          </a:p>
        </p:txBody>
      </p:sp>
      <p:sp>
        <p:nvSpPr>
          <p:cNvPr id="2" name="Title 1"/>
          <p:cNvSpPr>
            <a:spLocks noGrp="1"/>
          </p:cNvSpPr>
          <p:nvPr>
            <p:ph type="title"/>
          </p:nvPr>
        </p:nvSpPr>
        <p:spPr>
          <a:xfrm>
            <a:off x="6400801" y="1905000"/>
            <a:ext cx="5181600" cy="1727200"/>
          </a:xfrm>
        </p:spPr>
        <p:txBody>
          <a:bodyPr anchor="b" anchorCtr="0">
            <a:normAutofit/>
          </a:bodyPr>
          <a:lstStyle>
            <a:lvl1pPr algn="l">
              <a:defRPr sz="3201" b="0"/>
            </a:lvl1pPr>
          </a:lstStyle>
          <a:p>
            <a:r>
              <a:rPr lang="en-US"/>
              <a:t>Click to edit Master title style</a:t>
            </a:r>
            <a:endParaRPr/>
          </a:p>
        </p:txBody>
      </p:sp>
      <p:sp>
        <p:nvSpPr>
          <p:cNvPr id="9" name="Rectangle 8"/>
          <p:cNvSpPr/>
          <p:nvPr/>
        </p:nvSpPr>
        <p:spPr>
          <a:xfrm>
            <a:off x="0" y="-1115"/>
            <a:ext cx="6095181"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31" tIns="60965" rIns="121931" bIns="60965" rtlCol="0" anchor="ctr"/>
          <a:lstStyle/>
          <a:p>
            <a:pPr algn="ctr"/>
            <a:endParaRPr sz="2401"/>
          </a:p>
        </p:txBody>
      </p:sp>
      <p:sp>
        <p:nvSpPr>
          <p:cNvPr id="3" name="Picture Placeholder 2" descr="An empty placeholder to add an image. Click on the placeholder and select the image that you wish to add.&#10;"/>
          <p:cNvSpPr>
            <a:spLocks noGrp="1"/>
          </p:cNvSpPr>
          <p:nvPr>
            <p:ph type="pic" idx="1"/>
          </p:nvPr>
        </p:nvSpPr>
        <p:spPr>
          <a:xfrm>
            <a:off x="508002" y="482601"/>
            <a:ext cx="5079182" cy="5862706"/>
          </a:xfrm>
          <a:noFill/>
          <a:ln w="9525">
            <a:noFill/>
            <a:miter lim="800000"/>
          </a:ln>
          <a:effectLst/>
        </p:spPr>
        <p:txBody>
          <a:bodyPr>
            <a:normAutofit/>
          </a:bodyPr>
          <a:lstStyle>
            <a:lvl1pPr marL="0" indent="0" algn="ctr">
              <a:buNone/>
              <a:defRPr sz="2701"/>
            </a:lvl1pPr>
            <a:lvl2pPr marL="609676" indent="0">
              <a:buNone/>
              <a:defRPr sz="3701"/>
            </a:lvl2pPr>
            <a:lvl3pPr marL="1219353" indent="0">
              <a:buNone/>
              <a:defRPr sz="3201"/>
            </a:lvl3pPr>
            <a:lvl4pPr marL="1829029" indent="0">
              <a:buNone/>
              <a:defRPr sz="2701"/>
            </a:lvl4pPr>
            <a:lvl5pPr marL="2438704" indent="0">
              <a:buNone/>
              <a:defRPr sz="2701"/>
            </a:lvl5pPr>
            <a:lvl6pPr marL="3048381" indent="0">
              <a:buNone/>
              <a:defRPr sz="2701"/>
            </a:lvl6pPr>
            <a:lvl7pPr marL="3658057" indent="0">
              <a:buNone/>
              <a:defRPr sz="2701"/>
            </a:lvl7pPr>
            <a:lvl8pPr marL="4267733" indent="0">
              <a:buNone/>
              <a:defRPr sz="2701"/>
            </a:lvl8pPr>
            <a:lvl9pPr marL="4877410" indent="0">
              <a:buNone/>
              <a:defRPr sz="2701"/>
            </a:lvl9pPr>
          </a:lstStyle>
          <a:p>
            <a:r>
              <a:rPr lang="en-US"/>
              <a:t>Click icon to add picture</a:t>
            </a:r>
            <a:endParaRPr/>
          </a:p>
        </p:txBody>
      </p:sp>
      <p:sp>
        <p:nvSpPr>
          <p:cNvPr id="4" name="Text Placeholder 3"/>
          <p:cNvSpPr>
            <a:spLocks noGrp="1"/>
          </p:cNvSpPr>
          <p:nvPr>
            <p:ph type="body" sz="half" idx="2"/>
          </p:nvPr>
        </p:nvSpPr>
        <p:spPr>
          <a:xfrm>
            <a:off x="6400801" y="3733800"/>
            <a:ext cx="5181600" cy="1727200"/>
          </a:xfrm>
        </p:spPr>
        <p:txBody>
          <a:bodyPr>
            <a:normAutofit/>
          </a:bodyPr>
          <a:lstStyle>
            <a:lvl1pPr marL="0" indent="0">
              <a:spcBef>
                <a:spcPts val="1600"/>
              </a:spcBef>
              <a:buNone/>
              <a:defRPr sz="2001">
                <a:solidFill>
                  <a:schemeClr val="tx1"/>
                </a:solidFill>
              </a:defRPr>
            </a:lvl1pPr>
            <a:lvl2pPr marL="609676" indent="0">
              <a:buNone/>
              <a:defRPr sz="1600"/>
            </a:lvl2pPr>
            <a:lvl3pPr marL="1219353" indent="0">
              <a:buNone/>
              <a:defRPr sz="1300"/>
            </a:lvl3pPr>
            <a:lvl4pPr marL="1829029" indent="0">
              <a:buNone/>
              <a:defRPr sz="1200"/>
            </a:lvl4pPr>
            <a:lvl5pPr marL="2438704" indent="0">
              <a:buNone/>
              <a:defRPr sz="1200"/>
            </a:lvl5pPr>
            <a:lvl6pPr marL="3048381" indent="0">
              <a:buNone/>
              <a:defRPr sz="1200"/>
            </a:lvl6pPr>
            <a:lvl7pPr marL="3658057" indent="0">
              <a:buNone/>
              <a:defRPr sz="1200"/>
            </a:lvl7pPr>
            <a:lvl8pPr marL="4267733" indent="0">
              <a:buNone/>
              <a:defRPr sz="1200"/>
            </a:lvl8pPr>
            <a:lvl9pPr marL="4877410" indent="0">
              <a:buNone/>
              <a:defRPr sz="1200"/>
            </a:lvl9pPr>
          </a:lstStyle>
          <a:p>
            <a:pPr lvl="0"/>
            <a:r>
              <a:rPr lang="en-US"/>
              <a:t>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1" y="482600"/>
            <a:ext cx="10363200" cy="1219200"/>
          </a:xfrm>
          <a:prstGeom prst="rect">
            <a:avLst/>
          </a:prstGeom>
          <a:effectLst/>
        </p:spPr>
        <p:txBody>
          <a:bodyPr vert="horz" lIns="121899" tIns="60949" rIns="121899" bIns="60949"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914401" y="1803401"/>
            <a:ext cx="10363200" cy="4470400"/>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14401" y="6375400"/>
            <a:ext cx="7416800"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4" name="Date Placeholder 3"/>
          <p:cNvSpPr>
            <a:spLocks noGrp="1"/>
          </p:cNvSpPr>
          <p:nvPr>
            <p:ph type="dt" sz="half" idx="2"/>
          </p:nvPr>
        </p:nvSpPr>
        <p:spPr>
          <a:xfrm>
            <a:off x="8737600" y="6375400"/>
            <a:ext cx="142240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a:pPr/>
              <a:t>7/6/2024</a:t>
            </a:fld>
            <a:endParaRPr/>
          </a:p>
        </p:txBody>
      </p:sp>
      <p:sp>
        <p:nvSpPr>
          <p:cNvPr id="6" name="Slide Number Placeholder 5"/>
          <p:cNvSpPr>
            <a:spLocks noGrp="1"/>
          </p:cNvSpPr>
          <p:nvPr>
            <p:ph type="sldNum" sz="quarter" idx="4"/>
          </p:nvPr>
        </p:nvSpPr>
        <p:spPr>
          <a:xfrm>
            <a:off x="10444480" y="6375400"/>
            <a:ext cx="833120"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9353" rtl="0" eaLnBrk="1" latinLnBrk="0" hangingPunct="1">
        <a:lnSpc>
          <a:spcPct val="80000"/>
        </a:lnSpc>
        <a:spcBef>
          <a:spcPct val="0"/>
        </a:spcBef>
        <a:buNone/>
        <a:defRPr sz="3601" kern="1200" cap="all" baseline="0">
          <a:solidFill>
            <a:schemeClr val="tx1"/>
          </a:solidFill>
          <a:effectLst/>
          <a:latin typeface="+mj-lt"/>
          <a:ea typeface="+mj-ea"/>
          <a:cs typeface="+mj-cs"/>
        </a:defRPr>
      </a:lvl1pPr>
    </p:titleStyle>
    <p:bodyStyle>
      <a:lvl1pPr marL="274402" indent="-274402" algn="l" defTabSz="1219353" rtl="0" eaLnBrk="1" latinLnBrk="0" hangingPunct="1">
        <a:lnSpc>
          <a:spcPct val="90000"/>
        </a:lnSpc>
        <a:spcBef>
          <a:spcPts val="1600"/>
        </a:spcBef>
        <a:buClr>
          <a:schemeClr val="tx2"/>
        </a:buClr>
        <a:buSzPct val="90000"/>
        <a:buFont typeface="Arial" pitchFamily="34" charset="0"/>
        <a:buChar char="•"/>
        <a:defRPr sz="2801" kern="1200">
          <a:solidFill>
            <a:schemeClr val="tx1"/>
          </a:solidFill>
          <a:latin typeface="+mn-lt"/>
          <a:ea typeface="+mn-ea"/>
          <a:cs typeface="+mn-cs"/>
        </a:defRPr>
      </a:lvl1pPr>
      <a:lvl2pPr marL="548805" indent="-274402" algn="l" defTabSz="1219353" rtl="0" eaLnBrk="1" latinLnBrk="0" hangingPunct="1">
        <a:lnSpc>
          <a:spcPct val="90000"/>
        </a:lnSpc>
        <a:spcBef>
          <a:spcPts val="800"/>
        </a:spcBef>
        <a:buClr>
          <a:schemeClr val="tx2"/>
        </a:buClr>
        <a:buSzPct val="90000"/>
        <a:buFont typeface="Cambria" pitchFamily="18" charset="0"/>
        <a:buChar char="–"/>
        <a:defRPr sz="2401" kern="1200">
          <a:solidFill>
            <a:schemeClr val="tx1"/>
          </a:solidFill>
          <a:latin typeface="+mn-lt"/>
          <a:ea typeface="+mn-ea"/>
          <a:cs typeface="+mn-cs"/>
        </a:defRPr>
      </a:lvl2pPr>
      <a:lvl3pPr marL="823207" indent="-274402" algn="l" defTabSz="1219353" rtl="0" eaLnBrk="1" latinLnBrk="0" hangingPunct="1">
        <a:lnSpc>
          <a:spcPct val="90000"/>
        </a:lnSpc>
        <a:spcBef>
          <a:spcPts val="800"/>
        </a:spcBef>
        <a:buClr>
          <a:schemeClr val="tx2"/>
        </a:buClr>
        <a:buFont typeface="Arial" pitchFamily="34" charset="0"/>
        <a:buChar char="•"/>
        <a:defRPr sz="2001" kern="1200">
          <a:solidFill>
            <a:schemeClr val="tx1"/>
          </a:solidFill>
          <a:latin typeface="+mn-lt"/>
          <a:ea typeface="+mn-ea"/>
          <a:cs typeface="+mn-cs"/>
        </a:defRPr>
      </a:lvl3pPr>
      <a:lvl4pPr marL="1097609" indent="-274402" algn="l" defTabSz="1219353" rtl="0" eaLnBrk="1" latinLnBrk="0" hangingPunct="1">
        <a:lnSpc>
          <a:spcPct val="90000"/>
        </a:lnSpc>
        <a:spcBef>
          <a:spcPts val="800"/>
        </a:spcBef>
        <a:buClr>
          <a:schemeClr val="tx2"/>
        </a:buClr>
        <a:buSzPct val="100000"/>
        <a:buFont typeface="Cambria" pitchFamily="18" charset="0"/>
        <a:buChar char="–"/>
        <a:defRPr sz="1801" kern="1200">
          <a:solidFill>
            <a:schemeClr val="tx1"/>
          </a:solidFill>
          <a:latin typeface="+mn-lt"/>
          <a:ea typeface="+mn-ea"/>
          <a:cs typeface="+mn-cs"/>
        </a:defRPr>
      </a:lvl4pPr>
      <a:lvl5pPr marL="1372011" indent="-274402" algn="l" defTabSz="1219353"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6414" indent="-274402" algn="l" defTabSz="1219353"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816" indent="-274402" algn="l" defTabSz="1219353"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5218" indent="-274402" algn="l" defTabSz="1219353"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9621" indent="-274402" algn="l" defTabSz="1219353"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9353" rtl="0" eaLnBrk="1" latinLnBrk="0" hangingPunct="1">
        <a:defRPr sz="2401" kern="1200">
          <a:solidFill>
            <a:schemeClr val="tx1"/>
          </a:solidFill>
          <a:latin typeface="+mn-lt"/>
          <a:ea typeface="+mn-ea"/>
          <a:cs typeface="+mn-cs"/>
        </a:defRPr>
      </a:lvl1pPr>
      <a:lvl2pPr marL="609676" algn="l" defTabSz="1219353" rtl="0" eaLnBrk="1" latinLnBrk="0" hangingPunct="1">
        <a:defRPr sz="2401" kern="1200">
          <a:solidFill>
            <a:schemeClr val="tx1"/>
          </a:solidFill>
          <a:latin typeface="+mn-lt"/>
          <a:ea typeface="+mn-ea"/>
          <a:cs typeface="+mn-cs"/>
        </a:defRPr>
      </a:lvl2pPr>
      <a:lvl3pPr marL="1219353" algn="l" defTabSz="1219353" rtl="0" eaLnBrk="1" latinLnBrk="0" hangingPunct="1">
        <a:defRPr sz="2401" kern="1200">
          <a:solidFill>
            <a:schemeClr val="tx1"/>
          </a:solidFill>
          <a:latin typeface="+mn-lt"/>
          <a:ea typeface="+mn-ea"/>
          <a:cs typeface="+mn-cs"/>
        </a:defRPr>
      </a:lvl3pPr>
      <a:lvl4pPr marL="1829029" algn="l" defTabSz="1219353" rtl="0" eaLnBrk="1" latinLnBrk="0" hangingPunct="1">
        <a:defRPr sz="2401" kern="1200">
          <a:solidFill>
            <a:schemeClr val="tx1"/>
          </a:solidFill>
          <a:latin typeface="+mn-lt"/>
          <a:ea typeface="+mn-ea"/>
          <a:cs typeface="+mn-cs"/>
        </a:defRPr>
      </a:lvl4pPr>
      <a:lvl5pPr marL="2438704" algn="l" defTabSz="1219353" rtl="0" eaLnBrk="1" latinLnBrk="0" hangingPunct="1">
        <a:defRPr sz="2401" kern="1200">
          <a:solidFill>
            <a:schemeClr val="tx1"/>
          </a:solidFill>
          <a:latin typeface="+mn-lt"/>
          <a:ea typeface="+mn-ea"/>
          <a:cs typeface="+mn-cs"/>
        </a:defRPr>
      </a:lvl5pPr>
      <a:lvl6pPr marL="3048381" algn="l" defTabSz="1219353" rtl="0" eaLnBrk="1" latinLnBrk="0" hangingPunct="1">
        <a:defRPr sz="2401" kern="1200">
          <a:solidFill>
            <a:schemeClr val="tx1"/>
          </a:solidFill>
          <a:latin typeface="+mn-lt"/>
          <a:ea typeface="+mn-ea"/>
          <a:cs typeface="+mn-cs"/>
        </a:defRPr>
      </a:lvl6pPr>
      <a:lvl7pPr marL="3658057" algn="l" defTabSz="1219353" rtl="0" eaLnBrk="1" latinLnBrk="0" hangingPunct="1">
        <a:defRPr sz="2401" kern="1200">
          <a:solidFill>
            <a:schemeClr val="tx1"/>
          </a:solidFill>
          <a:latin typeface="+mn-lt"/>
          <a:ea typeface="+mn-ea"/>
          <a:cs typeface="+mn-cs"/>
        </a:defRPr>
      </a:lvl7pPr>
      <a:lvl8pPr marL="4267733" algn="l" defTabSz="1219353" rtl="0" eaLnBrk="1" latinLnBrk="0" hangingPunct="1">
        <a:defRPr sz="2401" kern="1200">
          <a:solidFill>
            <a:schemeClr val="tx1"/>
          </a:solidFill>
          <a:latin typeface="+mn-lt"/>
          <a:ea typeface="+mn-ea"/>
          <a:cs typeface="+mn-cs"/>
        </a:defRPr>
      </a:lvl8pPr>
      <a:lvl9pPr marL="4877410" algn="l" defTabSz="1219353" rtl="0" eaLnBrk="1" latinLnBrk="0" hangingPunct="1">
        <a:defRPr sz="2401"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2" y="482600"/>
            <a:ext cx="10363200" cy="1219200"/>
          </a:xfrm>
          <a:prstGeom prst="rect">
            <a:avLst/>
          </a:prstGeom>
          <a:effectLst/>
        </p:spPr>
        <p:txBody>
          <a:bodyPr vert="horz" lIns="121899" tIns="60949" rIns="121899" bIns="60949"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914402" y="1803401"/>
            <a:ext cx="10363200" cy="4470400"/>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14402" y="6375400"/>
            <a:ext cx="7416800"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4" name="Date Placeholder 3"/>
          <p:cNvSpPr>
            <a:spLocks noGrp="1"/>
          </p:cNvSpPr>
          <p:nvPr>
            <p:ph type="dt" sz="half" idx="2"/>
          </p:nvPr>
        </p:nvSpPr>
        <p:spPr>
          <a:xfrm>
            <a:off x="8737600" y="6375400"/>
            <a:ext cx="142240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a:pPr/>
              <a:t>7/6/2024</a:t>
            </a:fld>
            <a:endParaRPr/>
          </a:p>
        </p:txBody>
      </p:sp>
      <p:sp>
        <p:nvSpPr>
          <p:cNvPr id="6" name="Slide Number Placeholder 5"/>
          <p:cNvSpPr>
            <a:spLocks noGrp="1"/>
          </p:cNvSpPr>
          <p:nvPr>
            <p:ph type="sldNum" sz="quarter" idx="4"/>
          </p:nvPr>
        </p:nvSpPr>
        <p:spPr>
          <a:xfrm>
            <a:off x="10444480" y="6375400"/>
            <a:ext cx="833120"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extLst>
      <p:ext uri="{BB962C8B-B14F-4D97-AF65-F5344CB8AC3E}">
        <p14:creationId xmlns:p14="http://schemas.microsoft.com/office/powerpoint/2010/main" val="960368648"/>
      </p:ext>
    </p:extLst>
  </p:cSld>
  <p:clrMap bg1="dk1" tx1="lt1" bg2="dk2"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599"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59"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2" algn="l" defTabSz="1218987" rtl="0" eaLnBrk="1" latinLnBrk="0" hangingPunct="1">
        <a:defRPr sz="2400" kern="1200">
          <a:solidFill>
            <a:schemeClr val="tx1"/>
          </a:solidFill>
          <a:latin typeface="+mn-lt"/>
          <a:ea typeface="+mn-ea"/>
          <a:cs typeface="+mn-cs"/>
        </a:defRPr>
      </a:lvl5pPr>
      <a:lvl6pPr marL="3047466"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Subtitle 1">
            <a:extLst>
              <a:ext uri="{FF2B5EF4-FFF2-40B4-BE49-F238E27FC236}">
                <a16:creationId xmlns:a16="http://schemas.microsoft.com/office/drawing/2014/main" id="{7A48F363-19BE-24FF-9F02-3CED64041221}"/>
              </a:ext>
            </a:extLst>
          </p:cNvPr>
          <p:cNvSpPr>
            <a:spLocks noGrp="1"/>
          </p:cNvSpPr>
          <p:nvPr/>
        </p:nvSpPr>
        <p:spPr>
          <a:xfrm>
            <a:off x="1589" y="4139532"/>
            <a:ext cx="12188825" cy="2566068"/>
          </a:xfrm>
          <a:prstGeom prst="rect">
            <a:avLst/>
          </a:prstGeom>
        </p:spPr>
        <p:txBody>
          <a:bodyPr vert="horz" lIns="121931" tIns="60965" rIns="121931" bIns="60965" rtlCol="0">
            <a:normAutofit/>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algn="ctr">
              <a:lnSpc>
                <a:spcPct val="150000"/>
              </a:lnSpc>
              <a:defRPr/>
            </a:pPr>
            <a:r>
              <a:rPr lang="en-US" sz="3201" b="1" dirty="0">
                <a:solidFill>
                  <a:prstClr val="white"/>
                </a:solidFill>
                <a:latin typeface="Maiandra GD" panose="020E0502030308020204" pitchFamily="34" charset="0"/>
              </a:rPr>
              <a:t>Today’s Scripture:</a:t>
            </a:r>
          </a:p>
          <a:p>
            <a:pPr algn="ctr">
              <a:lnSpc>
                <a:spcPct val="150000"/>
              </a:lnSpc>
              <a:defRPr/>
            </a:pPr>
            <a:r>
              <a:rPr lang="en-US" sz="3601" b="1" dirty="0">
                <a:solidFill>
                  <a:prstClr val="white"/>
                </a:solidFill>
                <a:latin typeface="Maiandra GD" panose="020E0502030308020204" pitchFamily="34" charset="0"/>
              </a:rPr>
              <a:t>| Psalm 33:13-22</a:t>
            </a:r>
            <a:r>
              <a:rPr lang="en-US" sz="3200" b="1" i="1" dirty="0">
                <a:solidFill>
                  <a:prstClr val="white"/>
                </a:solidFill>
                <a:latin typeface="Maiandra GD" panose="020E0502030308020204" pitchFamily="34" charset="0"/>
              </a:rPr>
              <a:t> </a:t>
            </a:r>
            <a:r>
              <a:rPr lang="en-US" sz="3400" b="1" dirty="0">
                <a:solidFill>
                  <a:prstClr val="white"/>
                </a:solidFill>
                <a:latin typeface="Maiandra GD" panose="020E0502030308020204" pitchFamily="34" charset="0"/>
              </a:rPr>
              <a:t>|</a:t>
            </a:r>
            <a:endParaRPr lang="en-US" sz="3000" b="1" i="1" dirty="0">
              <a:solidFill>
                <a:prstClr val="white"/>
              </a:solidFill>
              <a:latin typeface="Maiandra GD" panose="020E0502030308020204" pitchFamily="34" charset="0"/>
            </a:endParaRPr>
          </a:p>
          <a:p>
            <a:pPr algn="ctr">
              <a:lnSpc>
                <a:spcPct val="150000"/>
              </a:lnSpc>
              <a:defRPr/>
            </a:pPr>
            <a:r>
              <a:rPr lang="en-US" sz="3201" b="1" i="1" dirty="0">
                <a:solidFill>
                  <a:prstClr val="white"/>
                </a:solidFill>
                <a:latin typeface="Maiandra GD" panose="020E0502030308020204" pitchFamily="34" charset="0"/>
              </a:rPr>
              <a:t>~ Amplified Bible ~</a:t>
            </a:r>
          </a:p>
        </p:txBody>
      </p:sp>
      <p:grpSp>
        <p:nvGrpSpPr>
          <p:cNvPr id="5" name="Group 4">
            <a:extLst>
              <a:ext uri="{FF2B5EF4-FFF2-40B4-BE49-F238E27FC236}">
                <a16:creationId xmlns:a16="http://schemas.microsoft.com/office/drawing/2014/main" id="{6AF7285F-93E0-E09A-3DF7-D946BBCB3092}"/>
              </a:ext>
            </a:extLst>
          </p:cNvPr>
          <p:cNvGrpSpPr/>
          <p:nvPr/>
        </p:nvGrpSpPr>
        <p:grpSpPr>
          <a:xfrm>
            <a:off x="75416" y="1981200"/>
            <a:ext cx="12041171" cy="1948226"/>
            <a:chOff x="919903" y="1752600"/>
            <a:chExt cx="10287000" cy="1948226"/>
          </a:xfrm>
        </p:grpSpPr>
        <p:sp>
          <p:nvSpPr>
            <p:cNvPr id="2" name="TextBox 1">
              <a:extLst>
                <a:ext uri="{FF2B5EF4-FFF2-40B4-BE49-F238E27FC236}">
                  <a16:creationId xmlns:a16="http://schemas.microsoft.com/office/drawing/2014/main" id="{F4315238-42E0-4969-3603-06C0BC29D84A}"/>
                </a:ext>
              </a:extLst>
            </p:cNvPr>
            <p:cNvSpPr txBox="1"/>
            <p:nvPr/>
          </p:nvSpPr>
          <p:spPr>
            <a:xfrm>
              <a:off x="919903" y="1752600"/>
              <a:ext cx="10287000" cy="1948226"/>
            </a:xfrm>
            <a:prstGeom prst="rect">
              <a:avLst/>
            </a:prstGeom>
            <a:noFill/>
          </p:spPr>
          <p:txBody>
            <a:bodyPr wrap="square" rtlCol="0">
              <a:spAutoFit/>
            </a:bodyPr>
            <a:lstStyle/>
            <a:p>
              <a:pPr algn="ctr">
                <a:lnSpc>
                  <a:spcPct val="90000"/>
                </a:lnSpc>
                <a:defRPr/>
              </a:pPr>
              <a:r>
                <a:rPr lang="en-US" sz="5400" b="1" dirty="0">
                  <a:solidFill>
                    <a:prstClr val="white"/>
                  </a:solidFill>
                  <a:latin typeface="Californian FB" panose="0207040306080B030204" pitchFamily="18" charset="0"/>
                </a:rPr>
                <a:t>A Nation’s Trust</a:t>
              </a:r>
              <a:endParaRPr lang="en-US" sz="4400" b="1" dirty="0">
                <a:solidFill>
                  <a:prstClr val="white"/>
                </a:solidFill>
                <a:latin typeface="Californian FB" panose="0207040306080B030204" pitchFamily="18" charset="0"/>
              </a:endParaRPr>
            </a:p>
            <a:p>
              <a:pPr algn="ctr">
                <a:lnSpc>
                  <a:spcPct val="90000"/>
                </a:lnSpc>
                <a:defRPr/>
              </a:pPr>
              <a:endParaRPr lang="en-US" sz="4800" b="1" dirty="0">
                <a:solidFill>
                  <a:prstClr val="white"/>
                </a:solidFill>
                <a:latin typeface="Californian FB" panose="0207040306080B030204" pitchFamily="18" charset="0"/>
              </a:endParaRPr>
            </a:p>
            <a:p>
              <a:pPr algn="ctr">
                <a:lnSpc>
                  <a:spcPct val="90000"/>
                </a:lnSpc>
                <a:defRPr/>
              </a:pPr>
              <a:r>
                <a:rPr lang="en-US" sz="3200" b="1" dirty="0">
                  <a:solidFill>
                    <a:prstClr val="white"/>
                  </a:solidFill>
                  <a:latin typeface="Californian FB" panose="0207040306080B030204" pitchFamily="18" charset="0"/>
                </a:rPr>
                <a:t>2024: Living a Life of Grace</a:t>
              </a:r>
              <a:endParaRPr lang="en-US" sz="4000" b="1" dirty="0">
                <a:solidFill>
                  <a:prstClr val="white"/>
                </a:solidFill>
                <a:latin typeface="Californian FB" panose="0207040306080B030204" pitchFamily="18" charset="0"/>
              </a:endParaRPr>
            </a:p>
          </p:txBody>
        </p:sp>
        <p:cxnSp>
          <p:nvCxnSpPr>
            <p:cNvPr id="4" name="Straight Connector 3">
              <a:extLst>
                <a:ext uri="{FF2B5EF4-FFF2-40B4-BE49-F238E27FC236}">
                  <a16:creationId xmlns:a16="http://schemas.microsoft.com/office/drawing/2014/main" id="{1F910858-3F41-9EC7-3E1A-73303E01B382}"/>
                </a:ext>
              </a:extLst>
            </p:cNvPr>
            <p:cNvCxnSpPr>
              <a:cxnSpLocks/>
            </p:cNvCxnSpPr>
            <p:nvPr/>
          </p:nvCxnSpPr>
          <p:spPr>
            <a:xfrm>
              <a:off x="1275735" y="2819400"/>
              <a:ext cx="9575335" cy="0"/>
            </a:xfrm>
            <a:prstGeom prst="line">
              <a:avLst/>
            </a:prstGeom>
            <a:ln w="57150">
              <a:solidFill>
                <a:srgbClr val="C00000"/>
              </a:solidFill>
            </a:ln>
          </p:spPr>
          <p:style>
            <a:lnRef idx="3">
              <a:schemeClr val="accent4"/>
            </a:lnRef>
            <a:fillRef idx="0">
              <a:schemeClr val="accent4"/>
            </a:fillRef>
            <a:effectRef idx="2">
              <a:schemeClr val="accent4"/>
            </a:effectRef>
            <a:fontRef idx="minor">
              <a:schemeClr val="tx1"/>
            </a:fontRef>
          </p:style>
        </p:cxnSp>
      </p:grpSp>
    </p:spTree>
    <p:extLst>
      <p:ext uri="{BB962C8B-B14F-4D97-AF65-F5344CB8AC3E}">
        <p14:creationId xmlns:p14="http://schemas.microsoft.com/office/powerpoint/2010/main" val="386981112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152400" y="1588437"/>
            <a:ext cx="11887200" cy="1846659"/>
          </a:xfrm>
          <a:prstGeom prst="rect">
            <a:avLst/>
          </a:prstGeom>
        </p:spPr>
        <p:txBody>
          <a:bodyPr wrap="square">
            <a:spAutoFit/>
          </a:bodyPr>
          <a:lstStyle/>
          <a:p>
            <a:r>
              <a:rPr lang="en-US" sz="3800" b="1" baseline="30000" dirty="0">
                <a:latin typeface="Maiandra GD" panose="020E0502030308020204" pitchFamily="34" charset="0"/>
              </a:rPr>
              <a:t>21 </a:t>
            </a:r>
            <a:br>
              <a:rPr lang="en-US" sz="3800" b="1" dirty="0">
                <a:latin typeface="Maiandra GD" panose="020E0502030308020204" pitchFamily="34" charset="0"/>
              </a:rPr>
            </a:br>
            <a:r>
              <a:rPr lang="en-US" sz="3800" b="1" dirty="0">
                <a:latin typeface="Maiandra GD" panose="020E0502030308020204" pitchFamily="34" charset="0"/>
              </a:rPr>
              <a:t>For in Him our heart rejoices, because we trust </a:t>
            </a:r>
          </a:p>
          <a:p>
            <a:r>
              <a:rPr lang="en-US" sz="3800" b="1" dirty="0">
                <a:latin typeface="Maiandra GD" panose="020E0502030308020204" pitchFamily="34" charset="0"/>
              </a:rPr>
              <a:t>[lean on, rely on, and are confident] in His holy name.</a:t>
            </a:r>
          </a:p>
        </p:txBody>
      </p:sp>
    </p:spTree>
    <p:extLst>
      <p:ext uri="{BB962C8B-B14F-4D97-AF65-F5344CB8AC3E}">
        <p14:creationId xmlns:p14="http://schemas.microsoft.com/office/powerpoint/2010/main" val="512828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152400" y="1582341"/>
            <a:ext cx="11849100" cy="1846659"/>
          </a:xfrm>
          <a:prstGeom prst="rect">
            <a:avLst/>
          </a:prstGeom>
        </p:spPr>
        <p:txBody>
          <a:bodyPr wrap="square">
            <a:spAutoFit/>
          </a:bodyPr>
          <a:lstStyle/>
          <a:p>
            <a:r>
              <a:rPr lang="en-US" sz="3800" b="1" baseline="30000" dirty="0">
                <a:latin typeface="Maiandra GD" panose="020E0502030308020204" pitchFamily="34" charset="0"/>
              </a:rPr>
              <a:t>22 </a:t>
            </a:r>
            <a:br>
              <a:rPr lang="en-US" sz="3800" b="1" dirty="0">
                <a:latin typeface="Maiandra GD" panose="020E0502030308020204" pitchFamily="34" charset="0"/>
              </a:rPr>
            </a:br>
            <a:r>
              <a:rPr lang="en-US" sz="3800" b="1" dirty="0">
                <a:latin typeface="Maiandra GD" panose="020E0502030308020204" pitchFamily="34" charset="0"/>
              </a:rPr>
              <a:t>Let Your [steadfast] lovingkindness, O </a:t>
            </a:r>
            <a:r>
              <a:rPr lang="en-US" sz="3800" b="1" cap="small" dirty="0">
                <a:latin typeface="Maiandra GD" panose="020E0502030308020204" pitchFamily="34" charset="0"/>
              </a:rPr>
              <a:t>Lord</a:t>
            </a:r>
            <a:r>
              <a:rPr lang="en-US" sz="3800" b="1" dirty="0">
                <a:latin typeface="Maiandra GD" panose="020E0502030308020204" pitchFamily="34" charset="0"/>
              </a:rPr>
              <a:t>, be upon us, in proportion as we have hoped in You.</a:t>
            </a:r>
          </a:p>
        </p:txBody>
      </p:sp>
    </p:spTree>
    <p:extLst>
      <p:ext uri="{BB962C8B-B14F-4D97-AF65-F5344CB8AC3E}">
        <p14:creationId xmlns:p14="http://schemas.microsoft.com/office/powerpoint/2010/main" val="2583467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150852" y="1581860"/>
            <a:ext cx="11890295" cy="1847140"/>
          </a:xfrm>
          <a:prstGeom prst="rect">
            <a:avLst/>
          </a:prstGeom>
        </p:spPr>
        <p:txBody>
          <a:bodyPr wrap="square">
            <a:spAutoFit/>
          </a:bodyPr>
          <a:lstStyle/>
          <a:p>
            <a:r>
              <a:rPr lang="en-US" sz="3801" b="1" baseline="30000" dirty="0">
                <a:latin typeface="Maiandra GD" panose="020E0502030308020204" pitchFamily="34" charset="0"/>
              </a:rPr>
              <a:t>13 </a:t>
            </a:r>
            <a:br>
              <a:rPr lang="en-US" sz="3801" b="1" dirty="0">
                <a:latin typeface="Maiandra GD" panose="020E0502030308020204" pitchFamily="34" charset="0"/>
              </a:rPr>
            </a:br>
            <a:r>
              <a:rPr lang="en-US" sz="3801" b="1" dirty="0">
                <a:latin typeface="Maiandra GD" panose="020E0502030308020204" pitchFamily="34" charset="0"/>
              </a:rPr>
              <a:t>The </a:t>
            </a:r>
            <a:r>
              <a:rPr lang="en-US" sz="3801" b="1" cap="small" dirty="0">
                <a:latin typeface="Maiandra GD" panose="020E0502030308020204" pitchFamily="34" charset="0"/>
              </a:rPr>
              <a:t>Lord</a:t>
            </a:r>
            <a:r>
              <a:rPr lang="en-US" sz="3801" b="1" dirty="0">
                <a:latin typeface="Maiandra GD" panose="020E0502030308020204" pitchFamily="34" charset="0"/>
              </a:rPr>
              <a:t> looks [down] from heaven;</a:t>
            </a:r>
            <a:br>
              <a:rPr lang="en-US" sz="3801" b="1" dirty="0">
                <a:latin typeface="Maiandra GD" panose="020E0502030308020204" pitchFamily="34" charset="0"/>
              </a:rPr>
            </a:br>
            <a:r>
              <a:rPr lang="en-US" sz="3801" b="1" dirty="0">
                <a:latin typeface="Maiandra GD" panose="020E0502030308020204" pitchFamily="34" charset="0"/>
              </a:rPr>
              <a:t>He sees all the sons of man;</a:t>
            </a:r>
          </a:p>
        </p:txBody>
      </p:sp>
    </p:spTree>
    <p:extLst>
      <p:ext uri="{BB962C8B-B14F-4D97-AF65-F5344CB8AC3E}">
        <p14:creationId xmlns:p14="http://schemas.microsoft.com/office/powerpoint/2010/main" val="2858063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150852" y="1581860"/>
            <a:ext cx="11890296" cy="1847140"/>
          </a:xfrm>
          <a:prstGeom prst="rect">
            <a:avLst/>
          </a:prstGeom>
        </p:spPr>
        <p:txBody>
          <a:bodyPr wrap="square">
            <a:spAutoFit/>
          </a:bodyPr>
          <a:lstStyle/>
          <a:p>
            <a:r>
              <a:rPr lang="en-US" sz="3801" b="1" baseline="30000" dirty="0">
                <a:latin typeface="Maiandra GD" panose="020E0502030308020204" pitchFamily="34" charset="0"/>
              </a:rPr>
              <a:t>14 </a:t>
            </a:r>
            <a:br>
              <a:rPr lang="en-US" sz="3801" b="1" dirty="0">
                <a:latin typeface="Maiandra GD" panose="020E0502030308020204" pitchFamily="34" charset="0"/>
              </a:rPr>
            </a:br>
            <a:r>
              <a:rPr lang="en-US" sz="3801" b="1" dirty="0">
                <a:latin typeface="Maiandra GD" panose="020E0502030308020204" pitchFamily="34" charset="0"/>
              </a:rPr>
              <a:t>From His dwelling place He looks closely</a:t>
            </a:r>
            <a:br>
              <a:rPr lang="en-US" sz="3801" b="1" dirty="0">
                <a:latin typeface="Maiandra GD" panose="020E0502030308020204" pitchFamily="34" charset="0"/>
              </a:rPr>
            </a:br>
            <a:r>
              <a:rPr lang="en-US" sz="3801" b="1" dirty="0">
                <a:latin typeface="Maiandra GD" panose="020E0502030308020204" pitchFamily="34" charset="0"/>
              </a:rPr>
              <a:t>Upon all the inhabitants of the earth—</a:t>
            </a:r>
          </a:p>
        </p:txBody>
      </p:sp>
    </p:spTree>
    <p:extLst>
      <p:ext uri="{BB962C8B-B14F-4D97-AF65-F5344CB8AC3E}">
        <p14:creationId xmlns:p14="http://schemas.microsoft.com/office/powerpoint/2010/main" val="316082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152401" y="1581860"/>
            <a:ext cx="11850638" cy="1847140"/>
          </a:xfrm>
          <a:prstGeom prst="rect">
            <a:avLst/>
          </a:prstGeom>
        </p:spPr>
        <p:txBody>
          <a:bodyPr wrap="square">
            <a:spAutoFit/>
          </a:bodyPr>
          <a:lstStyle/>
          <a:p>
            <a:r>
              <a:rPr lang="en-US" sz="3801" b="1" baseline="30000" dirty="0">
                <a:latin typeface="Maiandra GD" panose="020E0502030308020204" pitchFamily="34" charset="0"/>
              </a:rPr>
              <a:t>15 </a:t>
            </a:r>
            <a:br>
              <a:rPr lang="en-US" sz="3801" b="1" dirty="0">
                <a:latin typeface="Maiandra GD" panose="020E0502030308020204" pitchFamily="34" charset="0"/>
              </a:rPr>
            </a:br>
            <a:r>
              <a:rPr lang="en-US" sz="3801" b="1" dirty="0">
                <a:latin typeface="Maiandra GD" panose="020E0502030308020204" pitchFamily="34" charset="0"/>
              </a:rPr>
              <a:t>He who fashions the hearts of them all,</a:t>
            </a:r>
            <a:br>
              <a:rPr lang="en-US" sz="3801" b="1" dirty="0">
                <a:latin typeface="Maiandra GD" panose="020E0502030308020204" pitchFamily="34" charset="0"/>
              </a:rPr>
            </a:br>
            <a:r>
              <a:rPr lang="en-US" sz="3801" b="1" dirty="0">
                <a:latin typeface="Maiandra GD" panose="020E0502030308020204" pitchFamily="34" charset="0"/>
              </a:rPr>
              <a:t>Who considers and understands all that they do.</a:t>
            </a:r>
          </a:p>
        </p:txBody>
      </p:sp>
    </p:spTree>
    <p:extLst>
      <p:ext uri="{BB962C8B-B14F-4D97-AF65-F5344CB8AC3E}">
        <p14:creationId xmlns:p14="http://schemas.microsoft.com/office/powerpoint/2010/main" val="174183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150852" y="1581860"/>
            <a:ext cx="11890295" cy="1847140"/>
          </a:xfrm>
          <a:prstGeom prst="rect">
            <a:avLst/>
          </a:prstGeom>
        </p:spPr>
        <p:txBody>
          <a:bodyPr wrap="square">
            <a:spAutoFit/>
          </a:bodyPr>
          <a:lstStyle/>
          <a:p>
            <a:r>
              <a:rPr lang="en-US" sz="3801" b="1" baseline="30000" dirty="0">
                <a:latin typeface="Maiandra GD" panose="020E0502030308020204" pitchFamily="34" charset="0"/>
              </a:rPr>
              <a:t>16 </a:t>
            </a:r>
            <a:br>
              <a:rPr lang="en-US" sz="3801" b="1" dirty="0">
                <a:latin typeface="Maiandra GD" panose="020E0502030308020204" pitchFamily="34" charset="0"/>
              </a:rPr>
            </a:br>
            <a:r>
              <a:rPr lang="en-US" sz="3801" b="1" dirty="0">
                <a:latin typeface="Maiandra GD" panose="020E0502030308020204" pitchFamily="34" charset="0"/>
              </a:rPr>
              <a:t>The king is not saved by the great size of his army;</a:t>
            </a:r>
            <a:br>
              <a:rPr lang="en-US" sz="3801" b="1" dirty="0">
                <a:latin typeface="Maiandra GD" panose="020E0502030308020204" pitchFamily="34" charset="0"/>
              </a:rPr>
            </a:br>
            <a:r>
              <a:rPr lang="en-US" sz="3801" b="1" dirty="0">
                <a:latin typeface="Maiandra GD" panose="020E0502030308020204" pitchFamily="34" charset="0"/>
              </a:rPr>
              <a:t>A warrior is not rescued by his great strength.</a:t>
            </a:r>
          </a:p>
        </p:txBody>
      </p:sp>
    </p:spTree>
    <p:extLst>
      <p:ext uri="{BB962C8B-B14F-4D97-AF65-F5344CB8AC3E}">
        <p14:creationId xmlns:p14="http://schemas.microsoft.com/office/powerpoint/2010/main" val="3385822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152400" y="1582341"/>
            <a:ext cx="11887199" cy="1846659"/>
          </a:xfrm>
          <a:prstGeom prst="rect">
            <a:avLst/>
          </a:prstGeom>
        </p:spPr>
        <p:txBody>
          <a:bodyPr wrap="square">
            <a:spAutoFit/>
          </a:bodyPr>
          <a:lstStyle/>
          <a:p>
            <a:r>
              <a:rPr lang="en-US" sz="3800" b="1" baseline="30000" dirty="0">
                <a:latin typeface="Maiandra GD" panose="020E0502030308020204" pitchFamily="34" charset="0"/>
              </a:rPr>
              <a:t>17 </a:t>
            </a:r>
            <a:br>
              <a:rPr lang="en-US" sz="3800" b="1" dirty="0">
                <a:latin typeface="Maiandra GD" panose="020E0502030308020204" pitchFamily="34" charset="0"/>
              </a:rPr>
            </a:br>
            <a:r>
              <a:rPr lang="en-US" sz="3800" b="1" dirty="0">
                <a:latin typeface="Maiandra GD" panose="020E0502030308020204" pitchFamily="34" charset="0"/>
              </a:rPr>
              <a:t>A horse is a false hope for victory;</a:t>
            </a:r>
            <a:br>
              <a:rPr lang="en-US" sz="3800" b="1" dirty="0">
                <a:latin typeface="Maiandra GD" panose="020E0502030308020204" pitchFamily="34" charset="0"/>
              </a:rPr>
            </a:br>
            <a:r>
              <a:rPr lang="en-US" sz="3800" b="1" dirty="0">
                <a:latin typeface="Maiandra GD" panose="020E0502030308020204" pitchFamily="34" charset="0"/>
              </a:rPr>
              <a:t>Nor does it deliver anyone by its great strength.</a:t>
            </a:r>
          </a:p>
        </p:txBody>
      </p:sp>
    </p:spTree>
    <p:extLst>
      <p:ext uri="{BB962C8B-B14F-4D97-AF65-F5344CB8AC3E}">
        <p14:creationId xmlns:p14="http://schemas.microsoft.com/office/powerpoint/2010/main" val="112424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152400" y="1628507"/>
            <a:ext cx="11887199" cy="3600986"/>
          </a:xfrm>
          <a:prstGeom prst="rect">
            <a:avLst/>
          </a:prstGeom>
        </p:spPr>
        <p:txBody>
          <a:bodyPr wrap="square">
            <a:spAutoFit/>
          </a:bodyPr>
          <a:lstStyle/>
          <a:p>
            <a:r>
              <a:rPr lang="en-US" sz="3800" b="1" baseline="30000" dirty="0">
                <a:latin typeface="Maiandra GD" panose="020E0502030308020204" pitchFamily="34" charset="0"/>
              </a:rPr>
              <a:t>18 </a:t>
            </a:r>
            <a:br>
              <a:rPr lang="en-US" sz="3800" b="1" dirty="0">
                <a:latin typeface="Maiandra GD" panose="020E0502030308020204" pitchFamily="34" charset="0"/>
              </a:rPr>
            </a:br>
            <a:r>
              <a:rPr lang="en-US" sz="3800" b="1" dirty="0">
                <a:latin typeface="Maiandra GD" panose="020E0502030308020204" pitchFamily="34" charset="0"/>
              </a:rPr>
              <a:t>Behold, the eye of the </a:t>
            </a:r>
            <a:r>
              <a:rPr lang="en-US" sz="3800" b="1" cap="small" dirty="0">
                <a:latin typeface="Maiandra GD" panose="020E0502030308020204" pitchFamily="34" charset="0"/>
              </a:rPr>
              <a:t>Lord</a:t>
            </a:r>
            <a:r>
              <a:rPr lang="en-US" sz="3800" b="1" dirty="0">
                <a:latin typeface="Maiandra GD" panose="020E0502030308020204" pitchFamily="34" charset="0"/>
              </a:rPr>
              <a:t> is upon those who fear Him [and worship Him with awe-inspired reverence and obedience],</a:t>
            </a:r>
            <a:br>
              <a:rPr lang="en-US" sz="3800" b="1" dirty="0">
                <a:latin typeface="Maiandra GD" panose="020E0502030308020204" pitchFamily="34" charset="0"/>
              </a:rPr>
            </a:br>
            <a:r>
              <a:rPr lang="en-US" sz="3800" b="1" dirty="0">
                <a:latin typeface="Maiandra GD" panose="020E0502030308020204" pitchFamily="34" charset="0"/>
              </a:rPr>
              <a:t>On those who hope [confidently] in His compassion and lovingkindness,</a:t>
            </a:r>
          </a:p>
        </p:txBody>
      </p:sp>
    </p:spTree>
    <p:extLst>
      <p:ext uri="{BB962C8B-B14F-4D97-AF65-F5344CB8AC3E}">
        <p14:creationId xmlns:p14="http://schemas.microsoft.com/office/powerpoint/2010/main" val="1320726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152400" y="1582341"/>
            <a:ext cx="11887200" cy="1846659"/>
          </a:xfrm>
          <a:prstGeom prst="rect">
            <a:avLst/>
          </a:prstGeom>
        </p:spPr>
        <p:txBody>
          <a:bodyPr wrap="square">
            <a:spAutoFit/>
          </a:bodyPr>
          <a:lstStyle/>
          <a:p>
            <a:r>
              <a:rPr lang="en-US" sz="3800" b="1" baseline="30000" dirty="0">
                <a:latin typeface="Maiandra GD" panose="020E0502030308020204" pitchFamily="34" charset="0"/>
              </a:rPr>
              <a:t>19 </a:t>
            </a:r>
            <a:br>
              <a:rPr lang="en-US" sz="3800" b="1" dirty="0">
                <a:latin typeface="Maiandra GD" panose="020E0502030308020204" pitchFamily="34" charset="0"/>
              </a:rPr>
            </a:br>
            <a:r>
              <a:rPr lang="en-US" sz="3800" b="1" dirty="0">
                <a:latin typeface="Maiandra GD" panose="020E0502030308020204" pitchFamily="34" charset="0"/>
              </a:rPr>
              <a:t>To rescue their lives from death</a:t>
            </a:r>
            <a:br>
              <a:rPr lang="en-US" sz="3800" b="1" dirty="0">
                <a:latin typeface="Maiandra GD" panose="020E0502030308020204" pitchFamily="34" charset="0"/>
              </a:rPr>
            </a:br>
            <a:r>
              <a:rPr lang="en-US" sz="3800" b="1" dirty="0">
                <a:latin typeface="Maiandra GD" panose="020E0502030308020204" pitchFamily="34" charset="0"/>
              </a:rPr>
              <a:t>And keep them alive in famine.</a:t>
            </a:r>
          </a:p>
        </p:txBody>
      </p:sp>
    </p:spTree>
    <p:extLst>
      <p:ext uri="{BB962C8B-B14F-4D97-AF65-F5344CB8AC3E}">
        <p14:creationId xmlns:p14="http://schemas.microsoft.com/office/powerpoint/2010/main" val="672053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152400" y="1582341"/>
            <a:ext cx="11887200" cy="1846659"/>
          </a:xfrm>
          <a:prstGeom prst="rect">
            <a:avLst/>
          </a:prstGeom>
        </p:spPr>
        <p:txBody>
          <a:bodyPr wrap="square">
            <a:spAutoFit/>
          </a:bodyPr>
          <a:lstStyle/>
          <a:p>
            <a:r>
              <a:rPr lang="en-US" sz="3800" b="1" baseline="30000" dirty="0">
                <a:latin typeface="Maiandra GD" panose="020E0502030308020204" pitchFamily="34" charset="0"/>
              </a:rPr>
              <a:t>20 </a:t>
            </a:r>
            <a:br>
              <a:rPr lang="en-US" sz="3800" b="1" dirty="0">
                <a:latin typeface="Maiandra GD" panose="020E0502030308020204" pitchFamily="34" charset="0"/>
              </a:rPr>
            </a:br>
            <a:r>
              <a:rPr lang="en-US" sz="3800" b="1" dirty="0">
                <a:latin typeface="Maiandra GD" panose="020E0502030308020204" pitchFamily="34" charset="0"/>
              </a:rPr>
              <a:t>We wait [expectantly] for the </a:t>
            </a:r>
            <a:r>
              <a:rPr lang="en-US" sz="3800" b="1" cap="small" dirty="0">
                <a:latin typeface="Maiandra GD" panose="020E0502030308020204" pitchFamily="34" charset="0"/>
              </a:rPr>
              <a:t>Lord</a:t>
            </a:r>
            <a:r>
              <a:rPr lang="en-US" sz="3800" b="1" dirty="0">
                <a:latin typeface="Maiandra GD" panose="020E0502030308020204" pitchFamily="34" charset="0"/>
              </a:rPr>
              <a:t>;</a:t>
            </a:r>
            <a:br>
              <a:rPr lang="en-US" sz="3800" b="1" dirty="0">
                <a:latin typeface="Maiandra GD" panose="020E0502030308020204" pitchFamily="34" charset="0"/>
              </a:rPr>
            </a:br>
            <a:r>
              <a:rPr lang="en-US" sz="3800" b="1" dirty="0">
                <a:latin typeface="Maiandra GD" panose="020E0502030308020204" pitchFamily="34" charset="0"/>
              </a:rPr>
              <a:t>He is our help and our shield.</a:t>
            </a:r>
          </a:p>
        </p:txBody>
      </p:sp>
    </p:spTree>
    <p:extLst>
      <p:ext uri="{BB962C8B-B14F-4D97-AF65-F5344CB8AC3E}">
        <p14:creationId xmlns:p14="http://schemas.microsoft.com/office/powerpoint/2010/main" val="1571889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TF02804895" id="{68999234-8DFD-4917-9E9A-A1A0AECD5E67}" vid="{F8691E0C-9980-4F34-AB76-18F64CB286D1}"/>
    </a:ext>
  </a:extLst>
</a:theme>
</file>

<file path=ppt/theme/theme2.xml><?xml version="1.0" encoding="utf-8"?>
<a:theme xmlns:a="http://schemas.openxmlformats.org/drawingml/2006/main" name="1_Red Radial 16x9">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TF02804895" id="{68999234-8DFD-4917-9E9A-A1A0AECD5E67}" vid="{F8691E0C-9980-4F34-AB76-18F64CB286D1}"/>
    </a:ext>
  </a:extLst>
</a:theme>
</file>

<file path=ppt/theme/theme3.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1380992</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template makes an impression with its bold red background, radial sunburst pattern, and contrasting black title bar. Consider it for your small business or marketing presentation. Or, take advantage of the red color scheme to make a holiday-themed presentation.  Compatible with PowerPoint 2013 and later, this template offers a variety of slide layouts including title slides, bulleted lists, photo with captions, a sample chart, and blank slide, all in a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2011-12-19T18:35:00+00:00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TP102804893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725212</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5076977-ECB7-44C2-A70D-853BB6B41242}">
  <ds:schemaRefs>
    <ds:schemaRef ds:uri="http://www.w3.org/XML/1998/namespace"/>
    <ds:schemaRef ds:uri="http://schemas.microsoft.com/office/2006/metadata/properties"/>
    <ds:schemaRef ds:uri="http://schemas.microsoft.com/office/2006/documentManagement/types"/>
    <ds:schemaRef ds:uri="http://schemas.microsoft.com/office/infopath/2007/PartnerControls"/>
    <ds:schemaRef ds:uri="4873beb7-5857-4685-be1f-d57550cc96cc"/>
    <ds:schemaRef ds:uri="http://schemas.openxmlformats.org/package/2006/metadata/core-properties"/>
    <ds:schemaRef ds:uri="http://purl.org/dc/dcmitype/"/>
    <ds:schemaRef ds:uri="http://purl.org/dc/terms/"/>
    <ds:schemaRef ds:uri="http://purl.org/dc/elements/1.1/"/>
  </ds:schemaRefs>
</ds:datastoreItem>
</file>

<file path=customXml/itemProps2.xml><?xml version="1.0" encoding="utf-8"?>
<ds:datastoreItem xmlns:ds="http://schemas.openxmlformats.org/officeDocument/2006/customXml" ds:itemID="{41BC18E0-614B-4152-A3EE-8AA2B60C72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A765CE0-A8A0-42E0-82D2-3F870DB4D5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Red radial lines presentation (widescreen)</Template>
  <TotalTime>1482</TotalTime>
  <Words>256</Words>
  <Application>Microsoft Office PowerPoint</Application>
  <PresentationFormat>Widescreen</PresentationFormat>
  <Paragraphs>17</Paragraphs>
  <Slides>11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Californian FB</vt:lpstr>
      <vt:lpstr>Cambria</vt:lpstr>
      <vt:lpstr>Maiandra GD</vt:lpstr>
      <vt:lpstr>Red Radial 16x9</vt:lpstr>
      <vt:lpstr>1_Red Radial 16x9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Nation's Trust</dc:title>
  <dc:creator>Joel Flowers</dc:creator>
  <cp:lastModifiedBy>Joe Puetz</cp:lastModifiedBy>
  <cp:revision>76</cp:revision>
  <cp:lastPrinted>2020-07-05T12:00:34Z</cp:lastPrinted>
  <dcterms:created xsi:type="dcterms:W3CDTF">2018-06-30T22:09:46Z</dcterms:created>
  <dcterms:modified xsi:type="dcterms:W3CDTF">2024-07-06T21:25:17Z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