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Lst>
  <p:notesMasterIdLst>
    <p:notesMasterId r:id="rId17"/>
  </p:notesMasterIdLst>
  <p:handoutMasterIdLst>
    <p:handoutMasterId r:id="rId18"/>
  </p:handoutMasterIdLst>
  <p:sldIdLst>
    <p:sldId id="327" r:id="rId6"/>
    <p:sldId id="263" r:id="rId7"/>
    <p:sldId id="265" r:id="rId8"/>
    <p:sldId id="266" r:id="rId9"/>
    <p:sldId id="268" r:id="rId10"/>
    <p:sldId id="401" r:id="rId11"/>
    <p:sldId id="261" r:id="rId12"/>
    <p:sldId id="264" r:id="rId13"/>
    <p:sldId id="270" r:id="rId14"/>
    <p:sldId id="271" r:id="rId15"/>
    <p:sldId id="262" r:id="rId16"/>
  </p:sldIdLst>
  <p:sldSz cx="12192000" cy="6858000"/>
  <p:notesSz cx="7102475" cy="9388475"/>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6" pos="384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68" autoAdjust="0"/>
    <p:restoredTop sz="94280" autoAdjust="0"/>
  </p:normalViewPr>
  <p:slideViewPr>
    <p:cSldViewPr>
      <p:cViewPr varScale="1">
        <p:scale>
          <a:sx n="105" d="100"/>
          <a:sy n="105" d="100"/>
        </p:scale>
        <p:origin x="870" y="102"/>
      </p:cViewPr>
      <p:guideLst>
        <p:guide orient="horz" pos="2160"/>
        <p:guide pos="3840"/>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4954C6E1-AF92-4FB7-A013-0B520EBC30AE}" type="datetimeFigureOut">
              <a:rPr lang="en-US"/>
              <a:t>7/6/2024</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95C10850-0874-4A61-99B4-D613C5E8D9EA}" type="datetimeFigureOut">
              <a:rPr lang="en-US"/>
              <a:t>7/6/2024</a:t>
            </a:fld>
            <a:endParaRPr/>
          </a:p>
        </p:txBody>
      </p:sp>
      <p:sp>
        <p:nvSpPr>
          <p:cNvPr id="4" name="Slide Image Placeholder 3"/>
          <p:cNvSpPr>
            <a:spLocks noGrp="1" noRot="1" noChangeAspect="1"/>
          </p:cNvSpPr>
          <p:nvPr>
            <p:ph type="sldImg" idx="2"/>
          </p:nvPr>
        </p:nvSpPr>
        <p:spPr>
          <a:xfrm>
            <a:off x="422275" y="703263"/>
            <a:ext cx="6257925" cy="3521075"/>
          </a:xfrm>
          <a:prstGeom prst="rect">
            <a:avLst/>
          </a:prstGeom>
          <a:noFill/>
          <a:ln w="12700">
            <a:solidFill>
              <a:prstClr val="black"/>
            </a:solidFill>
          </a:ln>
        </p:spPr>
        <p:txBody>
          <a:bodyPr vert="horz" lIns="94221" tIns="47111" rIns="94221" bIns="47111"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62" name="Rectangle 61"/>
          <p:cNvSpPr/>
          <p:nvPr/>
        </p:nvSpPr>
        <p:spPr bwMode="hidden">
          <a:xfrm>
            <a:off x="1" y="1905001"/>
            <a:ext cx="12192000"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lnSpc>
                <a:spcPct val="90000"/>
              </a:lnSpc>
            </a:pPr>
            <a:endParaRPr sz="3201">
              <a:solidFill>
                <a:schemeClr val="tx2"/>
              </a:solidFill>
            </a:endParaRPr>
          </a:p>
        </p:txBody>
      </p:sp>
      <p:sp>
        <p:nvSpPr>
          <p:cNvPr id="2" name="Title 1"/>
          <p:cNvSpPr>
            <a:spLocks noGrp="1"/>
          </p:cNvSpPr>
          <p:nvPr>
            <p:ph type="ctrTitle"/>
          </p:nvPr>
        </p:nvSpPr>
        <p:spPr>
          <a:xfrm>
            <a:off x="1219201" y="1905002"/>
            <a:ext cx="9753600" cy="2147926"/>
          </a:xfrm>
        </p:spPr>
        <p:txBody>
          <a:bodyPr anchor="ctr">
            <a:normAutofit/>
          </a:bodyPr>
          <a:lstStyle>
            <a:lvl1pPr algn="ctr">
              <a:defRPr sz="4401" cap="all" normalizeH="0" baseline="0"/>
            </a:lvl1pPr>
          </a:lstStyle>
          <a:p>
            <a:r>
              <a:rPr lang="en-US"/>
              <a:t>Click to edit Master title style</a:t>
            </a:r>
            <a:endParaRPr/>
          </a:p>
        </p:txBody>
      </p:sp>
      <p:sp>
        <p:nvSpPr>
          <p:cNvPr id="3" name="Subtitle 2"/>
          <p:cNvSpPr>
            <a:spLocks noGrp="1"/>
          </p:cNvSpPr>
          <p:nvPr>
            <p:ph type="subTitle" idx="1"/>
          </p:nvPr>
        </p:nvSpPr>
        <p:spPr>
          <a:xfrm>
            <a:off x="1219201" y="4140200"/>
            <a:ext cx="9753600" cy="1016000"/>
          </a:xfrm>
        </p:spPr>
        <p:txBody>
          <a:bodyPr>
            <a:normAutofit/>
          </a:bodyPr>
          <a:lstStyle>
            <a:lvl1pPr marL="0" indent="0" algn="ctr">
              <a:spcBef>
                <a:spcPts val="0"/>
              </a:spcBef>
              <a:buNone/>
              <a:defRPr sz="2801">
                <a:solidFill>
                  <a:schemeClr val="tx1"/>
                </a:solidFill>
              </a:defRPr>
            </a:lvl1pPr>
            <a:lvl2pPr marL="609676" indent="0" algn="ctr">
              <a:buNone/>
              <a:defRPr>
                <a:solidFill>
                  <a:schemeClr val="tx1">
                    <a:tint val="75000"/>
                  </a:schemeClr>
                </a:solidFill>
              </a:defRPr>
            </a:lvl2pPr>
            <a:lvl3pPr marL="1219353" indent="0" algn="ctr">
              <a:buNone/>
              <a:defRPr>
                <a:solidFill>
                  <a:schemeClr val="tx1">
                    <a:tint val="75000"/>
                  </a:schemeClr>
                </a:solidFill>
              </a:defRPr>
            </a:lvl3pPr>
            <a:lvl4pPr marL="1829029" indent="0" algn="ctr">
              <a:buNone/>
              <a:defRPr>
                <a:solidFill>
                  <a:schemeClr val="tx1">
                    <a:tint val="75000"/>
                  </a:schemeClr>
                </a:solidFill>
              </a:defRPr>
            </a:lvl4pPr>
            <a:lvl5pPr marL="2438704" indent="0" algn="ctr">
              <a:buNone/>
              <a:defRPr>
                <a:solidFill>
                  <a:schemeClr val="tx1">
                    <a:tint val="75000"/>
                  </a:schemeClr>
                </a:solidFill>
              </a:defRPr>
            </a:lvl5pPr>
            <a:lvl6pPr marL="3048381" indent="0" algn="ctr">
              <a:buNone/>
              <a:defRPr>
                <a:solidFill>
                  <a:schemeClr val="tx1">
                    <a:tint val="75000"/>
                  </a:schemeClr>
                </a:solidFill>
              </a:defRPr>
            </a:lvl6pPr>
            <a:lvl7pPr marL="3658057" indent="0" algn="ctr">
              <a:buNone/>
              <a:defRPr>
                <a:solidFill>
                  <a:schemeClr val="tx1">
                    <a:tint val="75000"/>
                  </a:schemeClr>
                </a:solidFill>
              </a:defRPr>
            </a:lvl7pPr>
            <a:lvl8pPr marL="4267733" indent="0" algn="ctr">
              <a:buNone/>
              <a:defRPr>
                <a:solidFill>
                  <a:schemeClr val="tx1">
                    <a:tint val="75000"/>
                  </a:schemeClr>
                </a:solidFill>
              </a:defRPr>
            </a:lvl8pPr>
            <a:lvl9pPr marL="4877410" indent="0" algn="ctr">
              <a:buNone/>
              <a:defRPr>
                <a:solidFill>
                  <a:schemeClr val="tx1">
                    <a:tint val="75000"/>
                  </a:schemeClr>
                </a:solidFill>
              </a:defRPr>
            </a:lvl9pPr>
          </a:lstStyle>
          <a:p>
            <a:r>
              <a:rPr lang="en-US"/>
              <a:t>Click to edit Master subtitle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3200" y="482600"/>
            <a:ext cx="3962400" cy="1422400"/>
          </a:xfrm>
        </p:spPr>
        <p:txBody>
          <a:bodyPr anchor="b" anchorCtr="0">
            <a:normAutofit/>
          </a:bodyPr>
          <a:lstStyle>
            <a:lvl1pPr algn="l">
              <a:defRPr sz="3201" b="0"/>
            </a:lvl1pPr>
          </a:lstStyle>
          <a:p>
            <a:r>
              <a:rPr lang="en-US"/>
              <a:t>Click to edit Master title style</a:t>
            </a:r>
            <a:endParaRPr/>
          </a:p>
        </p:txBody>
      </p:sp>
      <p:sp>
        <p:nvSpPr>
          <p:cNvPr id="9" name="Rectangle 8" descr="&#10;"/>
          <p:cNvSpPr/>
          <p:nvPr/>
        </p:nvSpPr>
        <p:spPr>
          <a:xfrm>
            <a:off x="0" y="-1115"/>
            <a:ext cx="7620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3" name="Picture Placeholder 2" descr="An empty placeholder to add an image. Click on the placeholder and select the image that you wish to add.&#10;"/>
          <p:cNvSpPr>
            <a:spLocks noGrp="1"/>
          </p:cNvSpPr>
          <p:nvPr>
            <p:ph type="pic" idx="1"/>
          </p:nvPr>
        </p:nvSpPr>
        <p:spPr>
          <a:xfrm>
            <a:off x="508001" y="482601"/>
            <a:ext cx="6604001" cy="5842001"/>
          </a:xfrm>
          <a:noFill/>
          <a:ln w="9525">
            <a:noFill/>
            <a:miter lim="800000"/>
          </a:ln>
          <a:effectLst/>
        </p:spPr>
        <p:txBody>
          <a:bodyPr>
            <a:normAutofit/>
          </a:bodyPr>
          <a:lstStyle>
            <a:lvl1pPr marL="0" indent="0" algn="ctr">
              <a:buNone/>
              <a:defRPr sz="2701"/>
            </a:lvl1pPr>
            <a:lvl2pPr marL="609676" indent="0">
              <a:buNone/>
              <a:defRPr sz="3701"/>
            </a:lvl2pPr>
            <a:lvl3pPr marL="1219353" indent="0">
              <a:buNone/>
              <a:defRPr sz="3201"/>
            </a:lvl3pPr>
            <a:lvl4pPr marL="1829029" indent="0">
              <a:buNone/>
              <a:defRPr sz="2701"/>
            </a:lvl4pPr>
            <a:lvl5pPr marL="2438704" indent="0">
              <a:buNone/>
              <a:defRPr sz="2701"/>
            </a:lvl5pPr>
            <a:lvl6pPr marL="3048381" indent="0">
              <a:buNone/>
              <a:defRPr sz="2701"/>
            </a:lvl6pPr>
            <a:lvl7pPr marL="3658057" indent="0">
              <a:buNone/>
              <a:defRPr sz="2701"/>
            </a:lvl7pPr>
            <a:lvl8pPr marL="4267733" indent="0">
              <a:buNone/>
              <a:defRPr sz="2701"/>
            </a:lvl8pPr>
            <a:lvl9pPr marL="4877410" indent="0">
              <a:buNone/>
              <a:defRPr sz="2701"/>
            </a:lvl9pPr>
          </a:lstStyle>
          <a:p>
            <a:r>
              <a:rPr lang="en-US"/>
              <a:t>Click icon to add picture</a:t>
            </a:r>
            <a:endParaRPr dirty="0"/>
          </a:p>
        </p:txBody>
      </p:sp>
      <p:sp>
        <p:nvSpPr>
          <p:cNvPr id="4" name="Text Placeholder 3"/>
          <p:cNvSpPr>
            <a:spLocks noGrp="1"/>
          </p:cNvSpPr>
          <p:nvPr>
            <p:ph type="body" sz="half" idx="2"/>
          </p:nvPr>
        </p:nvSpPr>
        <p:spPr>
          <a:xfrm>
            <a:off x="7823200" y="2108200"/>
            <a:ext cx="3962400" cy="4267200"/>
          </a:xfrm>
        </p:spPr>
        <p:txBody>
          <a:bodyPr>
            <a:normAutofit/>
          </a:bodyPr>
          <a:lstStyle>
            <a:lvl1pPr marL="0" indent="0">
              <a:spcBef>
                <a:spcPts val="1600"/>
              </a:spcBef>
              <a:buNone/>
              <a:defRPr sz="2001">
                <a:solidFill>
                  <a:schemeClr val="tx1"/>
                </a:solidFill>
              </a:defRPr>
            </a:lvl1pPr>
            <a:lvl2pPr marL="609676" indent="0">
              <a:buNone/>
              <a:defRPr sz="1600"/>
            </a:lvl2pPr>
            <a:lvl3pPr marL="1219353" indent="0">
              <a:buNone/>
              <a:defRPr sz="1300"/>
            </a:lvl3pPr>
            <a:lvl4pPr marL="1829029" indent="0">
              <a:buNone/>
              <a:defRPr sz="1200"/>
            </a:lvl4pPr>
            <a:lvl5pPr marL="2438704" indent="0">
              <a:buNone/>
              <a:defRPr sz="1200"/>
            </a:lvl5pPr>
            <a:lvl6pPr marL="3048381" indent="0">
              <a:buNone/>
              <a:defRPr sz="1200"/>
            </a:lvl6pPr>
            <a:lvl7pPr marL="3658057" indent="0">
              <a:buNone/>
              <a:defRPr sz="1200"/>
            </a:lvl7pPr>
            <a:lvl8pPr marL="4267733" indent="0">
              <a:buNone/>
              <a:defRPr sz="1200"/>
            </a:lvl8pPr>
            <a:lvl9pPr marL="4877410" indent="0">
              <a:buNone/>
              <a:defRPr sz="1200"/>
            </a:lvl9pPr>
          </a:lstStyle>
          <a:p>
            <a:pPr lvl="0"/>
            <a:r>
              <a:rPr lang="en-US"/>
              <a:t>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70382">
              <a:defRPr baseline="0"/>
            </a:lvl6pPr>
            <a:lvl7pPr marL="2670382">
              <a:defRPr baseline="0"/>
            </a:lvl7pPr>
            <a:lvl8pPr marL="2670382">
              <a:defRPr baseline="0"/>
            </a:lvl8pPr>
            <a:lvl9pPr marL="2670382">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2658" y="482600"/>
            <a:ext cx="184446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401" y="482600"/>
            <a:ext cx="9042400"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62" name="Rectangle 61"/>
          <p:cNvSpPr/>
          <p:nvPr/>
        </p:nvSpPr>
        <p:spPr bwMode="hidden">
          <a:xfrm>
            <a:off x="2" y="1905001"/>
            <a:ext cx="12192000"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a:solidFill>
                <a:schemeClr val="tx2"/>
              </a:solidFill>
            </a:endParaRPr>
          </a:p>
        </p:txBody>
      </p:sp>
      <p:sp>
        <p:nvSpPr>
          <p:cNvPr id="2" name="Title 1"/>
          <p:cNvSpPr>
            <a:spLocks noGrp="1"/>
          </p:cNvSpPr>
          <p:nvPr>
            <p:ph type="ctrTitle"/>
          </p:nvPr>
        </p:nvSpPr>
        <p:spPr>
          <a:xfrm>
            <a:off x="1219201" y="1905002"/>
            <a:ext cx="9753600" cy="2147926"/>
          </a:xfrm>
        </p:spPr>
        <p:txBody>
          <a:bodyPr anchor="ctr">
            <a:normAutofit/>
          </a:bodyPr>
          <a:lstStyle>
            <a:lvl1pPr algn="ctr">
              <a:defRPr sz="4400" cap="all" normalizeH="0" baseline="0"/>
            </a:lvl1pPr>
          </a:lstStyle>
          <a:p>
            <a:r>
              <a:rPr lang="en-US"/>
              <a:t>Click to edit Master title style</a:t>
            </a:r>
            <a:endParaRPr/>
          </a:p>
        </p:txBody>
      </p:sp>
      <p:sp>
        <p:nvSpPr>
          <p:cNvPr id="3" name="Subtitle 2"/>
          <p:cNvSpPr>
            <a:spLocks noGrp="1"/>
          </p:cNvSpPr>
          <p:nvPr>
            <p:ph type="subTitle" idx="1"/>
          </p:nvPr>
        </p:nvSpPr>
        <p:spPr>
          <a:xfrm>
            <a:off x="1219201" y="4140200"/>
            <a:ext cx="975360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1898004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89906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2" name="Title 1"/>
          <p:cNvSpPr>
            <a:spLocks noGrp="1"/>
          </p:cNvSpPr>
          <p:nvPr>
            <p:ph type="title"/>
          </p:nvPr>
        </p:nvSpPr>
        <p:spPr>
          <a:xfrm>
            <a:off x="1219201" y="1524003"/>
            <a:ext cx="975360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9201" y="3632200"/>
            <a:ext cx="975360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695600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803401"/>
            <a:ext cx="4978400"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9200" y="1803401"/>
            <a:ext cx="4978400"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7/6/2024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902353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400" y="1803400"/>
            <a:ext cx="4978400"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400" y="2717800"/>
            <a:ext cx="4978400"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9200" y="1803400"/>
            <a:ext cx="4978400"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9200" y="2717800"/>
            <a:ext cx="4978400"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7/6/2024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1582257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7/6/2024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3080602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2137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3200" y="482600"/>
            <a:ext cx="3962400"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20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Content Placeholder 2"/>
          <p:cNvSpPr>
            <a:spLocks noGrp="1"/>
          </p:cNvSpPr>
          <p:nvPr>
            <p:ph idx="1"/>
          </p:nvPr>
        </p:nvSpPr>
        <p:spPr bwMode="white">
          <a:xfrm>
            <a:off x="508000" y="482603"/>
            <a:ext cx="660400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3200" y="2108200"/>
            <a:ext cx="3962400"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363345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2" name="Title 1"/>
          <p:cNvSpPr>
            <a:spLocks noGrp="1"/>
          </p:cNvSpPr>
          <p:nvPr>
            <p:ph type="title"/>
          </p:nvPr>
        </p:nvSpPr>
        <p:spPr>
          <a:xfrm>
            <a:off x="6400802" y="1905000"/>
            <a:ext cx="5181600"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5181"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10;"/>
          <p:cNvSpPr>
            <a:spLocks noGrp="1"/>
          </p:cNvSpPr>
          <p:nvPr>
            <p:ph type="pic" idx="1"/>
          </p:nvPr>
        </p:nvSpPr>
        <p:spPr>
          <a:xfrm>
            <a:off x="508003" y="482601"/>
            <a:ext cx="5079182"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400802" y="3733800"/>
            <a:ext cx="5181600"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1402075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3200" y="482600"/>
            <a:ext cx="3962400" cy="1422400"/>
          </a:xfrm>
        </p:spPr>
        <p:txBody>
          <a:bodyPr anchor="b" anchorCtr="0">
            <a:normAutofit/>
          </a:bodyPr>
          <a:lstStyle>
            <a:lvl1pPr algn="l">
              <a:defRPr sz="3200" b="0"/>
            </a:lvl1pPr>
          </a:lstStyle>
          <a:p>
            <a:r>
              <a:rPr lang="en-US"/>
              <a:t>Click to edit Master title style</a:t>
            </a:r>
            <a:endParaRPr/>
          </a:p>
        </p:txBody>
      </p:sp>
      <p:sp>
        <p:nvSpPr>
          <p:cNvPr id="9" name="Rectangle 8" descr="&#10;"/>
          <p:cNvSpPr/>
          <p:nvPr/>
        </p:nvSpPr>
        <p:spPr>
          <a:xfrm>
            <a:off x="0" y="-1115"/>
            <a:ext cx="7620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10;"/>
          <p:cNvSpPr>
            <a:spLocks noGrp="1"/>
          </p:cNvSpPr>
          <p:nvPr>
            <p:ph type="pic" idx="1"/>
          </p:nvPr>
        </p:nvSpPr>
        <p:spPr>
          <a:xfrm>
            <a:off x="508002" y="482603"/>
            <a:ext cx="660400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dirty="0"/>
          </a:p>
        </p:txBody>
      </p:sp>
      <p:sp>
        <p:nvSpPr>
          <p:cNvPr id="4" name="Text Placeholder 3"/>
          <p:cNvSpPr>
            <a:spLocks noGrp="1"/>
          </p:cNvSpPr>
          <p:nvPr>
            <p:ph type="body" sz="half" idx="2"/>
          </p:nvPr>
        </p:nvSpPr>
        <p:spPr>
          <a:xfrm>
            <a:off x="7823200" y="2108200"/>
            <a:ext cx="3962400"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Tree>
    <p:extLst>
      <p:ext uri="{BB962C8B-B14F-4D97-AF65-F5344CB8AC3E}">
        <p14:creationId xmlns:p14="http://schemas.microsoft.com/office/powerpoint/2010/main" val="228162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303491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2658" y="482602"/>
            <a:ext cx="1844462" cy="57912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402" y="482602"/>
            <a:ext cx="9042400" cy="5791201"/>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extLst>
      <p:ext uri="{BB962C8B-B14F-4D97-AF65-F5344CB8AC3E}">
        <p14:creationId xmlns:p14="http://schemas.microsoft.com/office/powerpoint/2010/main" val="291478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2" name="Title 1"/>
          <p:cNvSpPr>
            <a:spLocks noGrp="1"/>
          </p:cNvSpPr>
          <p:nvPr>
            <p:ph type="title"/>
          </p:nvPr>
        </p:nvSpPr>
        <p:spPr>
          <a:xfrm>
            <a:off x="1219201" y="1524001"/>
            <a:ext cx="9753600" cy="1992597"/>
          </a:xfrm>
        </p:spPr>
        <p:txBody>
          <a:bodyPr anchor="b" anchorCtr="0">
            <a:noAutofit/>
          </a:bodyPr>
          <a:lstStyle>
            <a:lvl1pPr algn="ctr">
              <a:defRPr sz="4401" b="0" cap="all" baseline="0"/>
            </a:lvl1pPr>
          </a:lstStyle>
          <a:p>
            <a:r>
              <a:rPr lang="en-US"/>
              <a:t>Click to edit Master title style</a:t>
            </a:r>
            <a:endParaRPr/>
          </a:p>
        </p:txBody>
      </p:sp>
      <p:sp>
        <p:nvSpPr>
          <p:cNvPr id="3" name="Text Placeholder 2"/>
          <p:cNvSpPr>
            <a:spLocks noGrp="1"/>
          </p:cNvSpPr>
          <p:nvPr>
            <p:ph type="body" idx="1"/>
          </p:nvPr>
        </p:nvSpPr>
        <p:spPr>
          <a:xfrm>
            <a:off x="1219201" y="3632200"/>
            <a:ext cx="9753600" cy="1016000"/>
          </a:xfrm>
        </p:spPr>
        <p:txBody>
          <a:bodyPr anchor="t" anchorCtr="0">
            <a:noAutofit/>
          </a:bodyPr>
          <a:lstStyle>
            <a:lvl1pPr marL="0" indent="0" algn="ctr">
              <a:spcBef>
                <a:spcPts val="0"/>
              </a:spcBef>
              <a:buNone/>
              <a:defRPr sz="2801">
                <a:solidFill>
                  <a:schemeClr val="tx1"/>
                </a:solidFill>
              </a:defRPr>
            </a:lvl1pPr>
            <a:lvl2pPr marL="609676" indent="0">
              <a:buNone/>
              <a:defRPr sz="2401">
                <a:solidFill>
                  <a:schemeClr val="tx1">
                    <a:tint val="75000"/>
                  </a:schemeClr>
                </a:solidFill>
              </a:defRPr>
            </a:lvl2pPr>
            <a:lvl3pPr marL="1219353" indent="0">
              <a:buNone/>
              <a:defRPr sz="2101">
                <a:solidFill>
                  <a:schemeClr val="tx1">
                    <a:tint val="75000"/>
                  </a:schemeClr>
                </a:solidFill>
              </a:defRPr>
            </a:lvl3pPr>
            <a:lvl4pPr marL="1829029" indent="0">
              <a:buNone/>
              <a:defRPr sz="1901">
                <a:solidFill>
                  <a:schemeClr val="tx1">
                    <a:tint val="75000"/>
                  </a:schemeClr>
                </a:solidFill>
              </a:defRPr>
            </a:lvl4pPr>
            <a:lvl5pPr marL="2438704" indent="0">
              <a:buNone/>
              <a:defRPr sz="1901">
                <a:solidFill>
                  <a:schemeClr val="tx1">
                    <a:tint val="75000"/>
                  </a:schemeClr>
                </a:solidFill>
              </a:defRPr>
            </a:lvl5pPr>
            <a:lvl6pPr marL="3048381" indent="0">
              <a:buNone/>
              <a:defRPr sz="1901">
                <a:solidFill>
                  <a:schemeClr val="tx1">
                    <a:tint val="75000"/>
                  </a:schemeClr>
                </a:solidFill>
              </a:defRPr>
            </a:lvl6pPr>
            <a:lvl7pPr marL="3658057" indent="0">
              <a:buNone/>
              <a:defRPr sz="1901">
                <a:solidFill>
                  <a:schemeClr val="tx1">
                    <a:tint val="75000"/>
                  </a:schemeClr>
                </a:solidFill>
              </a:defRPr>
            </a:lvl7pPr>
            <a:lvl8pPr marL="4267733" indent="0">
              <a:buNone/>
              <a:defRPr sz="1901">
                <a:solidFill>
                  <a:schemeClr val="tx1">
                    <a:tint val="75000"/>
                  </a:schemeClr>
                </a:solidFill>
              </a:defRPr>
            </a:lvl8pPr>
            <a:lvl9pPr marL="4877410" indent="0">
              <a:buNone/>
              <a:defRPr sz="1901">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3B9B9059-F1D6-41D0-95CF-D21CAA096B3A}" type="datetimeFigureOut">
              <a:rPr lang="en-US"/>
              <a:t>7/6/2024</a:t>
            </a:fld>
            <a:endParaRPr/>
          </a:p>
        </p:txBody>
      </p:sp>
      <p:sp>
        <p:nvSpPr>
          <p:cNvPr id="6" name="Slide Number Placeholder 5"/>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803401"/>
            <a:ext cx="4978400" cy="4470400"/>
          </a:xfrm>
        </p:spPr>
        <p:txBody>
          <a:bodyPr>
            <a:normAutofit/>
          </a:bodyPr>
          <a:lstStyle>
            <a:lvl1pPr>
              <a:defRPr sz="2401"/>
            </a:lvl1pPr>
            <a:lvl2pPr>
              <a:defRPr sz="2001"/>
            </a:lvl2pPr>
            <a:lvl3pPr>
              <a:defRPr sz="1801"/>
            </a:lvl3pPr>
            <a:lvl4pPr>
              <a:defRPr sz="1600"/>
            </a:lvl4pPr>
            <a:lvl5pPr>
              <a:defRPr sz="1400"/>
            </a:lvl5pPr>
            <a:lvl6pPr>
              <a:defRPr sz="1400"/>
            </a:lvl6pPr>
            <a:lvl7pPr marL="2670382">
              <a:defRPr sz="1400"/>
            </a:lvl7pPr>
            <a:lvl8pPr marL="2670382">
              <a:defRPr sz="1400"/>
            </a:lvl8pPr>
            <a:lvl9pPr marL="2670382">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9200" y="1803401"/>
            <a:ext cx="4978400" cy="4470400"/>
          </a:xfrm>
        </p:spPr>
        <p:txBody>
          <a:bodyPr>
            <a:normAutofit/>
          </a:bodyPr>
          <a:lstStyle>
            <a:lvl1pPr>
              <a:defRPr sz="2401"/>
            </a:lvl1pPr>
            <a:lvl2pPr>
              <a:defRPr sz="2001"/>
            </a:lvl2pPr>
            <a:lvl3pPr>
              <a:defRPr sz="1801"/>
            </a:lvl3pPr>
            <a:lvl4pPr>
              <a:defRPr sz="1600"/>
            </a:lvl4pPr>
            <a:lvl5pPr>
              <a:defRPr sz="1400"/>
            </a:lvl5pPr>
            <a:lvl6pPr marL="2670382">
              <a:defRPr sz="1400" baseline="0"/>
            </a:lvl6pPr>
            <a:lvl7pPr marL="2670382">
              <a:defRPr sz="1400" baseline="0"/>
            </a:lvl7pPr>
            <a:lvl8pPr marL="2670382">
              <a:defRPr sz="1400" baseline="0"/>
            </a:lvl8pPr>
            <a:lvl9pPr marL="2670382">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3B9B9059-F1D6-41D0-95CF-D21CAA096B3A}" type="datetimeFigureOut">
              <a:rPr lang="en-US"/>
              <a:t>7/6/2024</a:t>
            </a:fld>
            <a:endParaRPr/>
          </a:p>
        </p:txBody>
      </p:sp>
      <p:sp>
        <p:nvSpPr>
          <p:cNvPr id="7" name="Slide Number Placeholder 6"/>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400" y="1803400"/>
            <a:ext cx="4978400" cy="914400"/>
          </a:xfrm>
        </p:spPr>
        <p:txBody>
          <a:bodyPr anchor="ctr">
            <a:noAutofit/>
          </a:bodyPr>
          <a:lstStyle>
            <a:lvl1pPr marL="0" indent="0">
              <a:lnSpc>
                <a:spcPct val="80000"/>
              </a:lnSpc>
              <a:spcBef>
                <a:spcPts val="0"/>
              </a:spcBef>
              <a:buNone/>
              <a:defRPr sz="2801" b="0">
                <a:solidFill>
                  <a:schemeClr val="tx1"/>
                </a:solidFill>
              </a:defRPr>
            </a:lvl1pPr>
            <a:lvl2pPr marL="609676" indent="0">
              <a:buNone/>
              <a:defRPr sz="2701" b="1"/>
            </a:lvl2pPr>
            <a:lvl3pPr marL="1219353" indent="0">
              <a:buNone/>
              <a:defRPr sz="2401" b="1"/>
            </a:lvl3pPr>
            <a:lvl4pPr marL="1829029" indent="0">
              <a:buNone/>
              <a:defRPr sz="2101" b="1"/>
            </a:lvl4pPr>
            <a:lvl5pPr marL="2438704" indent="0">
              <a:buNone/>
              <a:defRPr sz="2101" b="1"/>
            </a:lvl5pPr>
            <a:lvl6pPr marL="3048381" indent="0">
              <a:buNone/>
              <a:defRPr sz="2101" b="1"/>
            </a:lvl6pPr>
            <a:lvl7pPr marL="3658057" indent="0">
              <a:buNone/>
              <a:defRPr sz="2101" b="1"/>
            </a:lvl7pPr>
            <a:lvl8pPr marL="4267733" indent="0">
              <a:buNone/>
              <a:defRPr sz="2101" b="1"/>
            </a:lvl8pPr>
            <a:lvl9pPr marL="4877410" indent="0">
              <a:buNone/>
              <a:defRPr sz="2101" b="1"/>
            </a:lvl9pPr>
          </a:lstStyle>
          <a:p>
            <a:pPr lvl="0"/>
            <a:r>
              <a:rPr lang="en-US"/>
              <a:t>Edit Master text styles</a:t>
            </a:r>
          </a:p>
        </p:txBody>
      </p:sp>
      <p:sp>
        <p:nvSpPr>
          <p:cNvPr id="4" name="Content Placeholder 3"/>
          <p:cNvSpPr>
            <a:spLocks noGrp="1"/>
          </p:cNvSpPr>
          <p:nvPr>
            <p:ph sz="half" idx="2"/>
          </p:nvPr>
        </p:nvSpPr>
        <p:spPr>
          <a:xfrm>
            <a:off x="914400" y="2717800"/>
            <a:ext cx="4978400" cy="3556000"/>
          </a:xfrm>
        </p:spPr>
        <p:txBody>
          <a:bodyPr>
            <a:normAutofit/>
          </a:bodyPr>
          <a:lstStyle>
            <a:lvl1pPr>
              <a:defRPr sz="2401"/>
            </a:lvl1pPr>
            <a:lvl2pPr>
              <a:defRPr sz="2001"/>
            </a:lvl2pPr>
            <a:lvl3pPr>
              <a:defRPr sz="1801"/>
            </a:lvl3pPr>
            <a:lvl4pPr>
              <a:defRPr sz="1600"/>
            </a:lvl4pPr>
            <a:lvl5pPr>
              <a:defRPr sz="1400"/>
            </a:lvl5pPr>
            <a:lvl6pPr marL="2670382">
              <a:defRPr sz="1400"/>
            </a:lvl6pPr>
            <a:lvl7pPr marL="2670382">
              <a:defRPr sz="1400"/>
            </a:lvl7pPr>
            <a:lvl8pPr marL="2670382">
              <a:defRPr sz="1400"/>
            </a:lvl8pPr>
            <a:lvl9pPr marL="2670382">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9200" y="1803400"/>
            <a:ext cx="4978400" cy="914400"/>
          </a:xfrm>
        </p:spPr>
        <p:txBody>
          <a:bodyPr anchor="ctr">
            <a:noAutofit/>
          </a:bodyPr>
          <a:lstStyle>
            <a:lvl1pPr marL="0" indent="0">
              <a:lnSpc>
                <a:spcPct val="80000"/>
              </a:lnSpc>
              <a:spcBef>
                <a:spcPts val="0"/>
              </a:spcBef>
              <a:buNone/>
              <a:defRPr sz="2801" b="0">
                <a:solidFill>
                  <a:schemeClr val="tx1"/>
                </a:solidFill>
              </a:defRPr>
            </a:lvl1pPr>
            <a:lvl2pPr marL="609676" indent="0">
              <a:buNone/>
              <a:defRPr sz="2701" b="1"/>
            </a:lvl2pPr>
            <a:lvl3pPr marL="1219353" indent="0">
              <a:buNone/>
              <a:defRPr sz="2401" b="1"/>
            </a:lvl3pPr>
            <a:lvl4pPr marL="1829029" indent="0">
              <a:buNone/>
              <a:defRPr sz="2101" b="1"/>
            </a:lvl4pPr>
            <a:lvl5pPr marL="2438704" indent="0">
              <a:buNone/>
              <a:defRPr sz="2101" b="1"/>
            </a:lvl5pPr>
            <a:lvl6pPr marL="3048381" indent="0">
              <a:buNone/>
              <a:defRPr sz="2101" b="1"/>
            </a:lvl6pPr>
            <a:lvl7pPr marL="3658057" indent="0">
              <a:buNone/>
              <a:defRPr sz="2101" b="1"/>
            </a:lvl7pPr>
            <a:lvl8pPr marL="4267733" indent="0">
              <a:buNone/>
              <a:defRPr sz="2101" b="1"/>
            </a:lvl8pPr>
            <a:lvl9pPr marL="4877410" indent="0">
              <a:buNone/>
              <a:defRPr sz="2101" b="1"/>
            </a:lvl9pPr>
          </a:lstStyle>
          <a:p>
            <a:pPr lvl="0"/>
            <a:r>
              <a:rPr lang="en-US"/>
              <a:t>Edit Master text styles</a:t>
            </a:r>
          </a:p>
        </p:txBody>
      </p:sp>
      <p:sp>
        <p:nvSpPr>
          <p:cNvPr id="6" name="Content Placeholder 5"/>
          <p:cNvSpPr>
            <a:spLocks noGrp="1"/>
          </p:cNvSpPr>
          <p:nvPr>
            <p:ph sz="quarter" idx="4"/>
          </p:nvPr>
        </p:nvSpPr>
        <p:spPr>
          <a:xfrm>
            <a:off x="6299200" y="2717800"/>
            <a:ext cx="4978400" cy="3556000"/>
          </a:xfrm>
        </p:spPr>
        <p:txBody>
          <a:bodyPr>
            <a:normAutofit/>
          </a:bodyPr>
          <a:lstStyle>
            <a:lvl1pPr>
              <a:defRPr sz="2401"/>
            </a:lvl1pPr>
            <a:lvl2pPr>
              <a:defRPr sz="2001"/>
            </a:lvl2pPr>
            <a:lvl3pPr>
              <a:defRPr sz="1801"/>
            </a:lvl3pPr>
            <a:lvl4pPr>
              <a:defRPr sz="1600"/>
            </a:lvl4pPr>
            <a:lvl5pPr>
              <a:defRPr sz="1400"/>
            </a:lvl5pPr>
            <a:lvl6pPr marL="2670382">
              <a:defRPr sz="1400"/>
            </a:lvl6pPr>
            <a:lvl7pPr marL="2670382">
              <a:defRPr sz="1400"/>
            </a:lvl7pPr>
            <a:lvl8pPr marL="2670382">
              <a:defRPr sz="1400" baseline="0"/>
            </a:lvl8pPr>
            <a:lvl9pPr marL="2670382">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3B9B9059-F1D6-41D0-95CF-D21CAA096B3A}" type="datetimeFigureOut">
              <a:rPr lang="en-US"/>
              <a:t>7/6/2024</a:t>
            </a:fld>
            <a:endParaRPr/>
          </a:p>
        </p:txBody>
      </p:sp>
      <p:sp>
        <p:nvSpPr>
          <p:cNvPr id="9" name="Slide Number Placeholder 8"/>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3B9B9059-F1D6-41D0-95CF-D21CAA096B3A}" type="datetimeFigureOut">
              <a:rPr lang="en-US"/>
              <a:t>7/6/2024</a:t>
            </a:fld>
            <a:endParaRPr/>
          </a:p>
        </p:txBody>
      </p:sp>
      <p:sp>
        <p:nvSpPr>
          <p:cNvPr id="5" name="Slide Number Placeholder 4"/>
          <p:cNvSpPr>
            <a:spLocks noGrp="1"/>
          </p:cNvSpPr>
          <p:nvPr>
            <p:ph type="sldNum" sz="quarter" idx="12"/>
          </p:nvPr>
        </p:nvSpPr>
        <p:spPr/>
        <p:txBody>
          <a:bodyPr/>
          <a:lstStyle/>
          <a:p>
            <a:fld id="{E5FD5434-F838-4DD4-A17B-1CB1A1850DF4}" type="slidenum">
              <a:r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3200" y="482600"/>
            <a:ext cx="3962400" cy="1422400"/>
          </a:xfrm>
        </p:spPr>
        <p:txBody>
          <a:bodyPr anchor="b">
            <a:noAutofit/>
          </a:bodyPr>
          <a:lstStyle>
            <a:lvl1pPr algn="l">
              <a:defRPr sz="3201" b="0"/>
            </a:lvl1pPr>
          </a:lstStyle>
          <a:p>
            <a:r>
              <a:rPr lang="en-US"/>
              <a:t>Click to edit Master title style</a:t>
            </a:r>
            <a:endParaRPr/>
          </a:p>
        </p:txBody>
      </p:sp>
      <p:sp>
        <p:nvSpPr>
          <p:cNvPr id="20" name="Rectangle 19"/>
          <p:cNvSpPr/>
          <p:nvPr/>
        </p:nvSpPr>
        <p:spPr>
          <a:xfrm>
            <a:off x="0" y="-1115"/>
            <a:ext cx="7620000"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3" name="Content Placeholder 2"/>
          <p:cNvSpPr>
            <a:spLocks noGrp="1"/>
          </p:cNvSpPr>
          <p:nvPr>
            <p:ph idx="1"/>
          </p:nvPr>
        </p:nvSpPr>
        <p:spPr bwMode="white">
          <a:xfrm>
            <a:off x="508000" y="482601"/>
            <a:ext cx="6604000" cy="5842001"/>
          </a:xfrm>
        </p:spPr>
        <p:txBody>
          <a:bodyPr>
            <a:normAutofit/>
          </a:bodyPr>
          <a:lstStyle>
            <a:lvl1pPr>
              <a:defRPr sz="2801"/>
            </a:lvl1pPr>
            <a:lvl2pPr>
              <a:defRPr sz="2401"/>
            </a:lvl2pPr>
            <a:lvl3pPr>
              <a:defRPr sz="2001"/>
            </a:lvl3pPr>
            <a:lvl4pPr>
              <a:defRPr sz="1801"/>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3200" y="2108200"/>
            <a:ext cx="3962400" cy="4267200"/>
          </a:xfrm>
        </p:spPr>
        <p:txBody>
          <a:bodyPr anchor="t" anchorCtr="0">
            <a:normAutofit/>
          </a:bodyPr>
          <a:lstStyle>
            <a:lvl1pPr marL="0" indent="0">
              <a:spcBef>
                <a:spcPts val="1600"/>
              </a:spcBef>
              <a:buNone/>
              <a:defRPr sz="2001">
                <a:solidFill>
                  <a:schemeClr val="tx1"/>
                </a:solidFill>
              </a:defRPr>
            </a:lvl1pPr>
            <a:lvl2pPr marL="609676" indent="0">
              <a:buNone/>
              <a:defRPr sz="1600"/>
            </a:lvl2pPr>
            <a:lvl3pPr marL="1219353" indent="0">
              <a:buNone/>
              <a:defRPr sz="1300"/>
            </a:lvl3pPr>
            <a:lvl4pPr marL="1829029" indent="0">
              <a:buNone/>
              <a:defRPr sz="1200"/>
            </a:lvl4pPr>
            <a:lvl5pPr marL="2438704" indent="0">
              <a:buNone/>
              <a:defRPr sz="1200"/>
            </a:lvl5pPr>
            <a:lvl6pPr marL="3048381" indent="0">
              <a:buNone/>
              <a:defRPr sz="1200"/>
            </a:lvl6pPr>
            <a:lvl7pPr marL="3658057" indent="0">
              <a:buNone/>
              <a:defRPr sz="1200"/>
            </a:lvl7pPr>
            <a:lvl8pPr marL="4267733" indent="0">
              <a:buNone/>
              <a:defRPr sz="1200"/>
            </a:lvl8pPr>
            <a:lvl9pPr marL="4877410"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3578"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2" name="Title 1"/>
          <p:cNvSpPr>
            <a:spLocks noGrp="1"/>
          </p:cNvSpPr>
          <p:nvPr>
            <p:ph type="title"/>
          </p:nvPr>
        </p:nvSpPr>
        <p:spPr>
          <a:xfrm>
            <a:off x="6400801" y="1905000"/>
            <a:ext cx="5181600" cy="1727200"/>
          </a:xfrm>
        </p:spPr>
        <p:txBody>
          <a:bodyPr anchor="b" anchorCtr="0">
            <a:normAutofit/>
          </a:bodyPr>
          <a:lstStyle>
            <a:lvl1pPr algn="l">
              <a:defRPr sz="3201" b="0"/>
            </a:lvl1pPr>
          </a:lstStyle>
          <a:p>
            <a:r>
              <a:rPr lang="en-US"/>
              <a:t>Click to edit Master title style</a:t>
            </a:r>
            <a:endParaRPr/>
          </a:p>
        </p:txBody>
      </p:sp>
      <p:sp>
        <p:nvSpPr>
          <p:cNvPr id="9" name="Rectangle 8"/>
          <p:cNvSpPr/>
          <p:nvPr/>
        </p:nvSpPr>
        <p:spPr>
          <a:xfrm>
            <a:off x="0" y="-1115"/>
            <a:ext cx="6095181"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31" tIns="60965" rIns="121931" bIns="60965" rtlCol="0" anchor="ctr"/>
          <a:lstStyle/>
          <a:p>
            <a:pPr algn="ctr"/>
            <a:endParaRPr sz="2401"/>
          </a:p>
        </p:txBody>
      </p:sp>
      <p:sp>
        <p:nvSpPr>
          <p:cNvPr id="3" name="Picture Placeholder 2" descr="An empty placeholder to add an image. Click on the placeholder and select the image that you wish to add.&#10;"/>
          <p:cNvSpPr>
            <a:spLocks noGrp="1"/>
          </p:cNvSpPr>
          <p:nvPr>
            <p:ph type="pic" idx="1"/>
          </p:nvPr>
        </p:nvSpPr>
        <p:spPr>
          <a:xfrm>
            <a:off x="508002" y="482601"/>
            <a:ext cx="5079182" cy="5862706"/>
          </a:xfrm>
          <a:noFill/>
          <a:ln w="9525">
            <a:noFill/>
            <a:miter lim="800000"/>
          </a:ln>
          <a:effectLst/>
        </p:spPr>
        <p:txBody>
          <a:bodyPr>
            <a:normAutofit/>
          </a:bodyPr>
          <a:lstStyle>
            <a:lvl1pPr marL="0" indent="0" algn="ctr">
              <a:buNone/>
              <a:defRPr sz="2701"/>
            </a:lvl1pPr>
            <a:lvl2pPr marL="609676" indent="0">
              <a:buNone/>
              <a:defRPr sz="3701"/>
            </a:lvl2pPr>
            <a:lvl3pPr marL="1219353" indent="0">
              <a:buNone/>
              <a:defRPr sz="3201"/>
            </a:lvl3pPr>
            <a:lvl4pPr marL="1829029" indent="0">
              <a:buNone/>
              <a:defRPr sz="2701"/>
            </a:lvl4pPr>
            <a:lvl5pPr marL="2438704" indent="0">
              <a:buNone/>
              <a:defRPr sz="2701"/>
            </a:lvl5pPr>
            <a:lvl6pPr marL="3048381" indent="0">
              <a:buNone/>
              <a:defRPr sz="2701"/>
            </a:lvl6pPr>
            <a:lvl7pPr marL="3658057" indent="0">
              <a:buNone/>
              <a:defRPr sz="2701"/>
            </a:lvl7pPr>
            <a:lvl8pPr marL="4267733" indent="0">
              <a:buNone/>
              <a:defRPr sz="2701"/>
            </a:lvl8pPr>
            <a:lvl9pPr marL="4877410" indent="0">
              <a:buNone/>
              <a:defRPr sz="2701"/>
            </a:lvl9pPr>
          </a:lstStyle>
          <a:p>
            <a:r>
              <a:rPr lang="en-US"/>
              <a:t>Click icon to add picture</a:t>
            </a:r>
            <a:endParaRPr/>
          </a:p>
        </p:txBody>
      </p:sp>
      <p:sp>
        <p:nvSpPr>
          <p:cNvPr id="4" name="Text Placeholder 3"/>
          <p:cNvSpPr>
            <a:spLocks noGrp="1"/>
          </p:cNvSpPr>
          <p:nvPr>
            <p:ph type="body" sz="half" idx="2"/>
          </p:nvPr>
        </p:nvSpPr>
        <p:spPr>
          <a:xfrm>
            <a:off x="6400801" y="3733800"/>
            <a:ext cx="5181600" cy="1727200"/>
          </a:xfrm>
        </p:spPr>
        <p:txBody>
          <a:bodyPr>
            <a:normAutofit/>
          </a:bodyPr>
          <a:lstStyle>
            <a:lvl1pPr marL="0" indent="0">
              <a:spcBef>
                <a:spcPts val="1600"/>
              </a:spcBef>
              <a:buNone/>
              <a:defRPr sz="2001">
                <a:solidFill>
                  <a:schemeClr val="tx1"/>
                </a:solidFill>
              </a:defRPr>
            </a:lvl1pPr>
            <a:lvl2pPr marL="609676" indent="0">
              <a:buNone/>
              <a:defRPr sz="1600"/>
            </a:lvl2pPr>
            <a:lvl3pPr marL="1219353" indent="0">
              <a:buNone/>
              <a:defRPr sz="1300"/>
            </a:lvl3pPr>
            <a:lvl4pPr marL="1829029" indent="0">
              <a:buNone/>
              <a:defRPr sz="1200"/>
            </a:lvl4pPr>
            <a:lvl5pPr marL="2438704" indent="0">
              <a:buNone/>
              <a:defRPr sz="1200"/>
            </a:lvl5pPr>
            <a:lvl6pPr marL="3048381" indent="0">
              <a:buNone/>
              <a:defRPr sz="1200"/>
            </a:lvl6pPr>
            <a:lvl7pPr marL="3658057" indent="0">
              <a:buNone/>
              <a:defRPr sz="1200"/>
            </a:lvl7pPr>
            <a:lvl8pPr marL="4267733" indent="0">
              <a:buNone/>
              <a:defRPr sz="1200"/>
            </a:lvl8pPr>
            <a:lvl9pPr marL="4877410" indent="0">
              <a:buNone/>
              <a:defRPr sz="1200"/>
            </a:lvl9pPr>
          </a:lstStyle>
          <a:p>
            <a:pPr lvl="0"/>
            <a:r>
              <a:rPr lang="en-US"/>
              <a:t>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1" y="482600"/>
            <a:ext cx="10363200"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401" y="1803401"/>
            <a:ext cx="10363200"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401" y="6375400"/>
            <a:ext cx="7416800"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7600" y="6375400"/>
            <a:ext cx="142240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7/6/2024</a:t>
            </a:fld>
            <a:endParaRPr/>
          </a:p>
        </p:txBody>
      </p:sp>
      <p:sp>
        <p:nvSpPr>
          <p:cNvPr id="6" name="Slide Number Placeholder 5"/>
          <p:cNvSpPr>
            <a:spLocks noGrp="1"/>
          </p:cNvSpPr>
          <p:nvPr>
            <p:ph type="sldNum" sz="quarter" idx="4"/>
          </p:nvPr>
        </p:nvSpPr>
        <p:spPr>
          <a:xfrm>
            <a:off x="10444480" y="6375400"/>
            <a:ext cx="833120"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9353" rtl="0" eaLnBrk="1" latinLnBrk="0" hangingPunct="1">
        <a:lnSpc>
          <a:spcPct val="80000"/>
        </a:lnSpc>
        <a:spcBef>
          <a:spcPct val="0"/>
        </a:spcBef>
        <a:buNone/>
        <a:defRPr sz="3601" kern="1200" cap="all" baseline="0">
          <a:solidFill>
            <a:schemeClr val="tx1"/>
          </a:solidFill>
          <a:effectLst/>
          <a:latin typeface="+mj-lt"/>
          <a:ea typeface="+mj-ea"/>
          <a:cs typeface="+mj-cs"/>
        </a:defRPr>
      </a:lvl1pPr>
    </p:titleStyle>
    <p:bodyStyle>
      <a:lvl1pPr marL="274402" indent="-274402" algn="l" defTabSz="1219353" rtl="0" eaLnBrk="1" latinLnBrk="0" hangingPunct="1">
        <a:lnSpc>
          <a:spcPct val="90000"/>
        </a:lnSpc>
        <a:spcBef>
          <a:spcPts val="1600"/>
        </a:spcBef>
        <a:buClr>
          <a:schemeClr val="tx2"/>
        </a:buClr>
        <a:buSzPct val="90000"/>
        <a:buFont typeface="Arial" pitchFamily="34" charset="0"/>
        <a:buChar char="•"/>
        <a:defRPr sz="2801" kern="1200">
          <a:solidFill>
            <a:schemeClr val="tx1"/>
          </a:solidFill>
          <a:latin typeface="+mn-lt"/>
          <a:ea typeface="+mn-ea"/>
          <a:cs typeface="+mn-cs"/>
        </a:defRPr>
      </a:lvl1pPr>
      <a:lvl2pPr marL="548805" indent="-274402" algn="l" defTabSz="1219353" rtl="0" eaLnBrk="1" latinLnBrk="0" hangingPunct="1">
        <a:lnSpc>
          <a:spcPct val="90000"/>
        </a:lnSpc>
        <a:spcBef>
          <a:spcPts val="800"/>
        </a:spcBef>
        <a:buClr>
          <a:schemeClr val="tx2"/>
        </a:buClr>
        <a:buSzPct val="90000"/>
        <a:buFont typeface="Cambria" pitchFamily="18" charset="0"/>
        <a:buChar char="–"/>
        <a:defRPr sz="2401" kern="1200">
          <a:solidFill>
            <a:schemeClr val="tx1"/>
          </a:solidFill>
          <a:latin typeface="+mn-lt"/>
          <a:ea typeface="+mn-ea"/>
          <a:cs typeface="+mn-cs"/>
        </a:defRPr>
      </a:lvl2pPr>
      <a:lvl3pPr marL="823207" indent="-274402" algn="l" defTabSz="1219353" rtl="0" eaLnBrk="1" latinLnBrk="0" hangingPunct="1">
        <a:lnSpc>
          <a:spcPct val="90000"/>
        </a:lnSpc>
        <a:spcBef>
          <a:spcPts val="800"/>
        </a:spcBef>
        <a:buClr>
          <a:schemeClr val="tx2"/>
        </a:buClr>
        <a:buFont typeface="Arial" pitchFamily="34" charset="0"/>
        <a:buChar char="•"/>
        <a:defRPr sz="2001" kern="1200">
          <a:solidFill>
            <a:schemeClr val="tx1"/>
          </a:solidFill>
          <a:latin typeface="+mn-lt"/>
          <a:ea typeface="+mn-ea"/>
          <a:cs typeface="+mn-cs"/>
        </a:defRPr>
      </a:lvl3pPr>
      <a:lvl4pPr marL="1097609" indent="-274402" algn="l" defTabSz="1219353" rtl="0" eaLnBrk="1" latinLnBrk="0" hangingPunct="1">
        <a:lnSpc>
          <a:spcPct val="90000"/>
        </a:lnSpc>
        <a:spcBef>
          <a:spcPts val="800"/>
        </a:spcBef>
        <a:buClr>
          <a:schemeClr val="tx2"/>
        </a:buClr>
        <a:buSzPct val="100000"/>
        <a:buFont typeface="Cambria" pitchFamily="18" charset="0"/>
        <a:buChar char="–"/>
        <a:defRPr sz="1801" kern="1200">
          <a:solidFill>
            <a:schemeClr val="tx1"/>
          </a:solidFill>
          <a:latin typeface="+mn-lt"/>
          <a:ea typeface="+mn-ea"/>
          <a:cs typeface="+mn-cs"/>
        </a:defRPr>
      </a:lvl4pPr>
      <a:lvl5pPr marL="1372011" indent="-274402" algn="l" defTabSz="1219353"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6414" indent="-274402" algn="l" defTabSz="1219353"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816" indent="-274402" algn="l" defTabSz="1219353"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5218" indent="-274402" algn="l" defTabSz="1219353"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9621" indent="-274402" algn="l" defTabSz="1219353"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9353" rtl="0" eaLnBrk="1" latinLnBrk="0" hangingPunct="1">
        <a:defRPr sz="2401" kern="1200">
          <a:solidFill>
            <a:schemeClr val="tx1"/>
          </a:solidFill>
          <a:latin typeface="+mn-lt"/>
          <a:ea typeface="+mn-ea"/>
          <a:cs typeface="+mn-cs"/>
        </a:defRPr>
      </a:lvl1pPr>
      <a:lvl2pPr marL="609676" algn="l" defTabSz="1219353" rtl="0" eaLnBrk="1" latinLnBrk="0" hangingPunct="1">
        <a:defRPr sz="2401" kern="1200">
          <a:solidFill>
            <a:schemeClr val="tx1"/>
          </a:solidFill>
          <a:latin typeface="+mn-lt"/>
          <a:ea typeface="+mn-ea"/>
          <a:cs typeface="+mn-cs"/>
        </a:defRPr>
      </a:lvl2pPr>
      <a:lvl3pPr marL="1219353" algn="l" defTabSz="1219353" rtl="0" eaLnBrk="1" latinLnBrk="0" hangingPunct="1">
        <a:defRPr sz="2401" kern="1200">
          <a:solidFill>
            <a:schemeClr val="tx1"/>
          </a:solidFill>
          <a:latin typeface="+mn-lt"/>
          <a:ea typeface="+mn-ea"/>
          <a:cs typeface="+mn-cs"/>
        </a:defRPr>
      </a:lvl3pPr>
      <a:lvl4pPr marL="1829029" algn="l" defTabSz="1219353" rtl="0" eaLnBrk="1" latinLnBrk="0" hangingPunct="1">
        <a:defRPr sz="2401" kern="1200">
          <a:solidFill>
            <a:schemeClr val="tx1"/>
          </a:solidFill>
          <a:latin typeface="+mn-lt"/>
          <a:ea typeface="+mn-ea"/>
          <a:cs typeface="+mn-cs"/>
        </a:defRPr>
      </a:lvl4pPr>
      <a:lvl5pPr marL="2438704" algn="l" defTabSz="1219353" rtl="0" eaLnBrk="1" latinLnBrk="0" hangingPunct="1">
        <a:defRPr sz="2401" kern="1200">
          <a:solidFill>
            <a:schemeClr val="tx1"/>
          </a:solidFill>
          <a:latin typeface="+mn-lt"/>
          <a:ea typeface="+mn-ea"/>
          <a:cs typeface="+mn-cs"/>
        </a:defRPr>
      </a:lvl5pPr>
      <a:lvl6pPr marL="3048381" algn="l" defTabSz="1219353" rtl="0" eaLnBrk="1" latinLnBrk="0" hangingPunct="1">
        <a:defRPr sz="2401" kern="1200">
          <a:solidFill>
            <a:schemeClr val="tx1"/>
          </a:solidFill>
          <a:latin typeface="+mn-lt"/>
          <a:ea typeface="+mn-ea"/>
          <a:cs typeface="+mn-cs"/>
        </a:defRPr>
      </a:lvl6pPr>
      <a:lvl7pPr marL="3658057" algn="l" defTabSz="1219353" rtl="0" eaLnBrk="1" latinLnBrk="0" hangingPunct="1">
        <a:defRPr sz="2401" kern="1200">
          <a:solidFill>
            <a:schemeClr val="tx1"/>
          </a:solidFill>
          <a:latin typeface="+mn-lt"/>
          <a:ea typeface="+mn-ea"/>
          <a:cs typeface="+mn-cs"/>
        </a:defRPr>
      </a:lvl7pPr>
      <a:lvl8pPr marL="4267733" algn="l" defTabSz="1219353" rtl="0" eaLnBrk="1" latinLnBrk="0" hangingPunct="1">
        <a:defRPr sz="2401" kern="1200">
          <a:solidFill>
            <a:schemeClr val="tx1"/>
          </a:solidFill>
          <a:latin typeface="+mn-lt"/>
          <a:ea typeface="+mn-ea"/>
          <a:cs typeface="+mn-cs"/>
        </a:defRPr>
      </a:lvl8pPr>
      <a:lvl9pPr marL="4877410" algn="l" defTabSz="1219353" rtl="0" eaLnBrk="1" latinLnBrk="0" hangingPunct="1">
        <a:defRPr sz="240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2" y="482600"/>
            <a:ext cx="10363200"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402" y="1803401"/>
            <a:ext cx="10363200"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914402" y="6375400"/>
            <a:ext cx="7416800" cy="195072"/>
          </a:xfrm>
          <a:prstGeom prst="rect">
            <a:avLst/>
          </a:prstGeom>
        </p:spPr>
        <p:txBody>
          <a:bodyPr vert="horz" lIns="121899" tIns="60949" rIns="121899" bIns="60949" rtlCol="0" anchor="ctr"/>
          <a:lstStyle>
            <a:lvl1pPr algn="l">
              <a:defRPr sz="1100">
                <a:solidFill>
                  <a:schemeClr val="tx1"/>
                </a:solidFill>
              </a:defRPr>
            </a:lvl1pPr>
          </a:lstStyle>
          <a:p>
            <a:endParaRPr/>
          </a:p>
        </p:txBody>
      </p:sp>
      <p:sp>
        <p:nvSpPr>
          <p:cNvPr id="4" name="Date Placeholder 3"/>
          <p:cNvSpPr>
            <a:spLocks noGrp="1"/>
          </p:cNvSpPr>
          <p:nvPr>
            <p:ph type="dt" sz="half" idx="2"/>
          </p:nvPr>
        </p:nvSpPr>
        <p:spPr>
          <a:xfrm>
            <a:off x="8737600" y="6375400"/>
            <a:ext cx="142240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7/6/2024</a:t>
            </a:fld>
            <a:endParaRPr/>
          </a:p>
        </p:txBody>
      </p:sp>
      <p:sp>
        <p:nvSpPr>
          <p:cNvPr id="6" name="Slide Number Placeholder 5"/>
          <p:cNvSpPr>
            <a:spLocks noGrp="1"/>
          </p:cNvSpPr>
          <p:nvPr>
            <p:ph type="sldNum" sz="quarter" idx="4"/>
          </p:nvPr>
        </p:nvSpPr>
        <p:spPr>
          <a:xfrm>
            <a:off x="10444480" y="6375400"/>
            <a:ext cx="833120"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a:p>
        </p:txBody>
      </p:sp>
    </p:spTree>
    <p:extLst>
      <p:ext uri="{BB962C8B-B14F-4D97-AF65-F5344CB8AC3E}">
        <p14:creationId xmlns:p14="http://schemas.microsoft.com/office/powerpoint/2010/main" val="960368648"/>
      </p:ext>
    </p:extLst>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Subtitle 1">
            <a:extLst>
              <a:ext uri="{FF2B5EF4-FFF2-40B4-BE49-F238E27FC236}">
                <a16:creationId xmlns:a16="http://schemas.microsoft.com/office/drawing/2014/main" id="{7A48F363-19BE-24FF-9F02-3CED64041221}"/>
              </a:ext>
            </a:extLst>
          </p:cNvPr>
          <p:cNvSpPr>
            <a:spLocks noGrp="1"/>
          </p:cNvSpPr>
          <p:nvPr/>
        </p:nvSpPr>
        <p:spPr>
          <a:xfrm>
            <a:off x="1589" y="4139532"/>
            <a:ext cx="12188825" cy="2566068"/>
          </a:xfrm>
          <a:prstGeom prst="rect">
            <a:avLst/>
          </a:prstGeom>
        </p:spPr>
        <p:txBody>
          <a:bodyPr vert="horz" lIns="121931" tIns="60965" rIns="121931" bIns="60965" rtlCol="0">
            <a:normAutofit/>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pPr algn="ctr">
              <a:lnSpc>
                <a:spcPct val="150000"/>
              </a:lnSpc>
              <a:defRPr/>
            </a:pPr>
            <a:r>
              <a:rPr lang="en-US" sz="3201" b="1" dirty="0">
                <a:solidFill>
                  <a:prstClr val="white"/>
                </a:solidFill>
                <a:latin typeface="Maiandra GD" panose="020E0502030308020204" pitchFamily="34" charset="0"/>
              </a:rPr>
              <a:t>Today’s Scripture:</a:t>
            </a:r>
          </a:p>
          <a:p>
            <a:pPr algn="ctr">
              <a:lnSpc>
                <a:spcPct val="150000"/>
              </a:lnSpc>
              <a:defRPr/>
            </a:pPr>
            <a:r>
              <a:rPr lang="en-US" sz="3601" b="1" dirty="0">
                <a:solidFill>
                  <a:prstClr val="white"/>
                </a:solidFill>
                <a:latin typeface="Maiandra GD" panose="020E0502030308020204" pitchFamily="34" charset="0"/>
              </a:rPr>
              <a:t>| Psalm 33:13-22</a:t>
            </a:r>
            <a:r>
              <a:rPr lang="en-US" sz="3200" b="1" i="1" dirty="0">
                <a:solidFill>
                  <a:prstClr val="white"/>
                </a:solidFill>
                <a:latin typeface="Maiandra GD" panose="020E0502030308020204" pitchFamily="34" charset="0"/>
              </a:rPr>
              <a:t> </a:t>
            </a:r>
            <a:r>
              <a:rPr lang="en-US" sz="3400" b="1" dirty="0">
                <a:solidFill>
                  <a:prstClr val="white"/>
                </a:solidFill>
                <a:latin typeface="Maiandra GD" panose="020E0502030308020204" pitchFamily="34" charset="0"/>
              </a:rPr>
              <a:t>|</a:t>
            </a:r>
            <a:endParaRPr lang="en-US" sz="3000" b="1" i="1" dirty="0">
              <a:solidFill>
                <a:prstClr val="white"/>
              </a:solidFill>
              <a:latin typeface="Maiandra GD" panose="020E0502030308020204" pitchFamily="34" charset="0"/>
            </a:endParaRPr>
          </a:p>
          <a:p>
            <a:pPr algn="ctr">
              <a:lnSpc>
                <a:spcPct val="150000"/>
              </a:lnSpc>
              <a:defRPr/>
            </a:pPr>
            <a:r>
              <a:rPr lang="en-US" sz="3201" b="1" i="1" dirty="0">
                <a:solidFill>
                  <a:prstClr val="white"/>
                </a:solidFill>
                <a:latin typeface="Maiandra GD" panose="020E0502030308020204" pitchFamily="34" charset="0"/>
              </a:rPr>
              <a:t>~ Amplified Bible ~</a:t>
            </a:r>
          </a:p>
        </p:txBody>
      </p:sp>
      <p:grpSp>
        <p:nvGrpSpPr>
          <p:cNvPr id="5" name="Group 4">
            <a:extLst>
              <a:ext uri="{FF2B5EF4-FFF2-40B4-BE49-F238E27FC236}">
                <a16:creationId xmlns:a16="http://schemas.microsoft.com/office/drawing/2014/main" id="{6AF7285F-93E0-E09A-3DF7-D946BBCB3092}"/>
              </a:ext>
            </a:extLst>
          </p:cNvPr>
          <p:cNvGrpSpPr/>
          <p:nvPr/>
        </p:nvGrpSpPr>
        <p:grpSpPr>
          <a:xfrm>
            <a:off x="75416" y="1981200"/>
            <a:ext cx="12041171" cy="1948226"/>
            <a:chOff x="919903" y="1752600"/>
            <a:chExt cx="10287000" cy="1948226"/>
          </a:xfrm>
        </p:grpSpPr>
        <p:sp>
          <p:nvSpPr>
            <p:cNvPr id="2" name="TextBox 1">
              <a:extLst>
                <a:ext uri="{FF2B5EF4-FFF2-40B4-BE49-F238E27FC236}">
                  <a16:creationId xmlns:a16="http://schemas.microsoft.com/office/drawing/2014/main" id="{F4315238-42E0-4969-3603-06C0BC29D84A}"/>
                </a:ext>
              </a:extLst>
            </p:cNvPr>
            <p:cNvSpPr txBox="1"/>
            <p:nvPr/>
          </p:nvSpPr>
          <p:spPr>
            <a:xfrm>
              <a:off x="919903" y="1752600"/>
              <a:ext cx="10287000" cy="1948226"/>
            </a:xfrm>
            <a:prstGeom prst="rect">
              <a:avLst/>
            </a:prstGeom>
            <a:noFill/>
          </p:spPr>
          <p:txBody>
            <a:bodyPr wrap="square" rtlCol="0">
              <a:spAutoFit/>
            </a:bodyPr>
            <a:lstStyle/>
            <a:p>
              <a:pPr algn="ctr">
                <a:lnSpc>
                  <a:spcPct val="90000"/>
                </a:lnSpc>
                <a:defRPr/>
              </a:pPr>
              <a:r>
                <a:rPr lang="en-US" sz="5400" b="1" dirty="0">
                  <a:solidFill>
                    <a:prstClr val="white"/>
                  </a:solidFill>
                  <a:latin typeface="Californian FB" panose="0207040306080B030204" pitchFamily="18" charset="0"/>
                </a:rPr>
                <a:t>A Nation’s Trust</a:t>
              </a:r>
              <a:endParaRPr lang="en-US" sz="4400" b="1" dirty="0">
                <a:solidFill>
                  <a:prstClr val="white"/>
                </a:solidFill>
                <a:latin typeface="Californian FB" panose="0207040306080B030204" pitchFamily="18" charset="0"/>
              </a:endParaRPr>
            </a:p>
            <a:p>
              <a:pPr algn="ctr">
                <a:lnSpc>
                  <a:spcPct val="90000"/>
                </a:lnSpc>
                <a:defRPr/>
              </a:pPr>
              <a:endParaRPr lang="en-US" sz="4800" b="1" dirty="0">
                <a:solidFill>
                  <a:prstClr val="white"/>
                </a:solidFill>
                <a:latin typeface="Californian FB" panose="0207040306080B030204" pitchFamily="18" charset="0"/>
              </a:endParaRPr>
            </a:p>
            <a:p>
              <a:pPr algn="ctr">
                <a:lnSpc>
                  <a:spcPct val="90000"/>
                </a:lnSpc>
                <a:defRPr/>
              </a:pPr>
              <a:r>
                <a:rPr lang="en-US" sz="3200" b="1" dirty="0">
                  <a:solidFill>
                    <a:prstClr val="white"/>
                  </a:solidFill>
                  <a:latin typeface="Californian FB" panose="0207040306080B030204" pitchFamily="18" charset="0"/>
                </a:rPr>
                <a:t>2024: Living a Life of Grace</a:t>
              </a:r>
              <a:endParaRPr lang="en-US" sz="4000" b="1" dirty="0">
                <a:solidFill>
                  <a:prstClr val="white"/>
                </a:solidFill>
                <a:latin typeface="Californian FB" panose="0207040306080B030204" pitchFamily="18" charset="0"/>
              </a:endParaRPr>
            </a:p>
          </p:txBody>
        </p:sp>
        <p:cxnSp>
          <p:nvCxnSpPr>
            <p:cNvPr id="4" name="Straight Connector 3">
              <a:extLst>
                <a:ext uri="{FF2B5EF4-FFF2-40B4-BE49-F238E27FC236}">
                  <a16:creationId xmlns:a16="http://schemas.microsoft.com/office/drawing/2014/main" id="{1F910858-3F41-9EC7-3E1A-73303E01B382}"/>
                </a:ext>
              </a:extLst>
            </p:cNvPr>
            <p:cNvCxnSpPr>
              <a:cxnSpLocks/>
            </p:cNvCxnSpPr>
            <p:nvPr/>
          </p:nvCxnSpPr>
          <p:spPr>
            <a:xfrm>
              <a:off x="1275735" y="2819400"/>
              <a:ext cx="9575335" cy="0"/>
            </a:xfrm>
            <a:prstGeom prst="line">
              <a:avLst/>
            </a:prstGeom>
            <a:ln w="57150">
              <a:solidFill>
                <a:srgbClr val="C00000"/>
              </a:solidFill>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38698111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52400" y="1588437"/>
            <a:ext cx="11887200" cy="1846659"/>
          </a:xfrm>
          <a:prstGeom prst="rect">
            <a:avLst/>
          </a:prstGeom>
        </p:spPr>
        <p:txBody>
          <a:bodyPr wrap="square">
            <a:spAutoFit/>
          </a:bodyPr>
          <a:lstStyle/>
          <a:p>
            <a:r>
              <a:rPr lang="en-US" sz="3800" b="1" baseline="30000" dirty="0">
                <a:latin typeface="Maiandra GD" panose="020E0502030308020204" pitchFamily="34" charset="0"/>
              </a:rPr>
              <a:t>21 </a:t>
            </a:r>
            <a:br>
              <a:rPr lang="en-US" sz="3800" b="1" dirty="0">
                <a:latin typeface="Maiandra GD" panose="020E0502030308020204" pitchFamily="34" charset="0"/>
              </a:rPr>
            </a:br>
            <a:r>
              <a:rPr lang="en-US" sz="3800" b="1" dirty="0">
                <a:latin typeface="Maiandra GD" panose="020E0502030308020204" pitchFamily="34" charset="0"/>
              </a:rPr>
              <a:t>For in Him our heart rejoices, because we trust </a:t>
            </a:r>
          </a:p>
          <a:p>
            <a:r>
              <a:rPr lang="en-US" sz="3800" b="1" dirty="0">
                <a:latin typeface="Maiandra GD" panose="020E0502030308020204" pitchFamily="34" charset="0"/>
              </a:rPr>
              <a:t>[lean on, rely on, and are confident] in His holy name.</a:t>
            </a:r>
          </a:p>
        </p:txBody>
      </p:sp>
    </p:spTree>
    <p:extLst>
      <p:ext uri="{BB962C8B-B14F-4D97-AF65-F5344CB8AC3E}">
        <p14:creationId xmlns:p14="http://schemas.microsoft.com/office/powerpoint/2010/main" val="512828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52400" y="1582341"/>
            <a:ext cx="11849100" cy="1846659"/>
          </a:xfrm>
          <a:prstGeom prst="rect">
            <a:avLst/>
          </a:prstGeom>
        </p:spPr>
        <p:txBody>
          <a:bodyPr wrap="square">
            <a:spAutoFit/>
          </a:bodyPr>
          <a:lstStyle/>
          <a:p>
            <a:r>
              <a:rPr lang="en-US" sz="3800" b="1" baseline="30000" dirty="0">
                <a:latin typeface="Maiandra GD" panose="020E0502030308020204" pitchFamily="34" charset="0"/>
              </a:rPr>
              <a:t>22 </a:t>
            </a:r>
            <a:br>
              <a:rPr lang="en-US" sz="3800" b="1" dirty="0">
                <a:latin typeface="Maiandra GD" panose="020E0502030308020204" pitchFamily="34" charset="0"/>
              </a:rPr>
            </a:br>
            <a:r>
              <a:rPr lang="en-US" sz="3800" b="1" dirty="0">
                <a:latin typeface="Maiandra GD" panose="020E0502030308020204" pitchFamily="34" charset="0"/>
              </a:rPr>
              <a:t>Let Your [steadfast] lovingkindness, O </a:t>
            </a:r>
            <a:r>
              <a:rPr lang="en-US" sz="3800" b="1" cap="small" dirty="0">
                <a:latin typeface="Maiandra GD" panose="020E0502030308020204" pitchFamily="34" charset="0"/>
              </a:rPr>
              <a:t>Lord</a:t>
            </a:r>
            <a:r>
              <a:rPr lang="en-US" sz="3800" b="1" dirty="0">
                <a:latin typeface="Maiandra GD" panose="020E0502030308020204" pitchFamily="34" charset="0"/>
              </a:rPr>
              <a:t>, be upon us, in proportion as we have hoped in You.</a:t>
            </a:r>
          </a:p>
        </p:txBody>
      </p:sp>
    </p:spTree>
    <p:extLst>
      <p:ext uri="{BB962C8B-B14F-4D97-AF65-F5344CB8AC3E}">
        <p14:creationId xmlns:p14="http://schemas.microsoft.com/office/powerpoint/2010/main" val="2583467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50852" y="1581860"/>
            <a:ext cx="11890295" cy="1847140"/>
          </a:xfrm>
          <a:prstGeom prst="rect">
            <a:avLst/>
          </a:prstGeom>
        </p:spPr>
        <p:txBody>
          <a:bodyPr wrap="square">
            <a:spAutoFit/>
          </a:bodyPr>
          <a:lstStyle/>
          <a:p>
            <a:r>
              <a:rPr lang="en-US" sz="3801" b="1" baseline="30000" dirty="0">
                <a:latin typeface="Maiandra GD" panose="020E0502030308020204" pitchFamily="34" charset="0"/>
              </a:rPr>
              <a:t>13 </a:t>
            </a:r>
            <a:br>
              <a:rPr lang="en-US" sz="3801" b="1" dirty="0">
                <a:latin typeface="Maiandra GD" panose="020E0502030308020204" pitchFamily="34" charset="0"/>
              </a:rPr>
            </a:br>
            <a:r>
              <a:rPr lang="en-US" sz="3801" b="1" dirty="0">
                <a:latin typeface="Maiandra GD" panose="020E0502030308020204" pitchFamily="34" charset="0"/>
              </a:rPr>
              <a:t>The </a:t>
            </a:r>
            <a:r>
              <a:rPr lang="en-US" sz="3801" b="1" cap="small" dirty="0">
                <a:latin typeface="Maiandra GD" panose="020E0502030308020204" pitchFamily="34" charset="0"/>
              </a:rPr>
              <a:t>Lord</a:t>
            </a:r>
            <a:r>
              <a:rPr lang="en-US" sz="3801" b="1" dirty="0">
                <a:latin typeface="Maiandra GD" panose="020E0502030308020204" pitchFamily="34" charset="0"/>
              </a:rPr>
              <a:t> looks [down] from heaven;</a:t>
            </a:r>
            <a:br>
              <a:rPr lang="en-US" sz="3801" b="1" dirty="0">
                <a:latin typeface="Maiandra GD" panose="020E0502030308020204" pitchFamily="34" charset="0"/>
              </a:rPr>
            </a:br>
            <a:r>
              <a:rPr lang="en-US" sz="3801" b="1" dirty="0">
                <a:latin typeface="Maiandra GD" panose="020E0502030308020204" pitchFamily="34" charset="0"/>
              </a:rPr>
              <a:t>He sees all the sons of man;</a:t>
            </a:r>
          </a:p>
        </p:txBody>
      </p:sp>
    </p:spTree>
    <p:extLst>
      <p:ext uri="{BB962C8B-B14F-4D97-AF65-F5344CB8AC3E}">
        <p14:creationId xmlns:p14="http://schemas.microsoft.com/office/powerpoint/2010/main" val="2858063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50852" y="1581860"/>
            <a:ext cx="11890296" cy="1847140"/>
          </a:xfrm>
          <a:prstGeom prst="rect">
            <a:avLst/>
          </a:prstGeom>
        </p:spPr>
        <p:txBody>
          <a:bodyPr wrap="square">
            <a:spAutoFit/>
          </a:bodyPr>
          <a:lstStyle/>
          <a:p>
            <a:r>
              <a:rPr lang="en-US" sz="3801" b="1" baseline="30000" dirty="0">
                <a:latin typeface="Maiandra GD" panose="020E0502030308020204" pitchFamily="34" charset="0"/>
              </a:rPr>
              <a:t>14 </a:t>
            </a:r>
            <a:br>
              <a:rPr lang="en-US" sz="3801" b="1" dirty="0">
                <a:latin typeface="Maiandra GD" panose="020E0502030308020204" pitchFamily="34" charset="0"/>
              </a:rPr>
            </a:br>
            <a:r>
              <a:rPr lang="en-US" sz="3801" b="1" dirty="0">
                <a:latin typeface="Maiandra GD" panose="020E0502030308020204" pitchFamily="34" charset="0"/>
              </a:rPr>
              <a:t>From His dwelling place He looks closely</a:t>
            </a:r>
            <a:br>
              <a:rPr lang="en-US" sz="3801" b="1" dirty="0">
                <a:latin typeface="Maiandra GD" panose="020E0502030308020204" pitchFamily="34" charset="0"/>
              </a:rPr>
            </a:br>
            <a:r>
              <a:rPr lang="en-US" sz="3801" b="1" dirty="0">
                <a:latin typeface="Maiandra GD" panose="020E0502030308020204" pitchFamily="34" charset="0"/>
              </a:rPr>
              <a:t>Upon all the inhabitants of the earth—</a:t>
            </a:r>
          </a:p>
        </p:txBody>
      </p:sp>
    </p:spTree>
    <p:extLst>
      <p:ext uri="{BB962C8B-B14F-4D97-AF65-F5344CB8AC3E}">
        <p14:creationId xmlns:p14="http://schemas.microsoft.com/office/powerpoint/2010/main" val="316082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52401" y="1581860"/>
            <a:ext cx="11850638" cy="1847140"/>
          </a:xfrm>
          <a:prstGeom prst="rect">
            <a:avLst/>
          </a:prstGeom>
        </p:spPr>
        <p:txBody>
          <a:bodyPr wrap="square">
            <a:spAutoFit/>
          </a:bodyPr>
          <a:lstStyle/>
          <a:p>
            <a:r>
              <a:rPr lang="en-US" sz="3801" b="1" baseline="30000" dirty="0">
                <a:latin typeface="Maiandra GD" panose="020E0502030308020204" pitchFamily="34" charset="0"/>
              </a:rPr>
              <a:t>15 </a:t>
            </a:r>
            <a:br>
              <a:rPr lang="en-US" sz="3801" b="1" dirty="0">
                <a:latin typeface="Maiandra GD" panose="020E0502030308020204" pitchFamily="34" charset="0"/>
              </a:rPr>
            </a:br>
            <a:r>
              <a:rPr lang="en-US" sz="3801" b="1" dirty="0">
                <a:latin typeface="Maiandra GD" panose="020E0502030308020204" pitchFamily="34" charset="0"/>
              </a:rPr>
              <a:t>He who fashions the hearts of them all,</a:t>
            </a:r>
            <a:br>
              <a:rPr lang="en-US" sz="3801" b="1" dirty="0">
                <a:latin typeface="Maiandra GD" panose="020E0502030308020204" pitchFamily="34" charset="0"/>
              </a:rPr>
            </a:br>
            <a:r>
              <a:rPr lang="en-US" sz="3801" b="1" dirty="0">
                <a:latin typeface="Maiandra GD" panose="020E0502030308020204" pitchFamily="34" charset="0"/>
              </a:rPr>
              <a:t>Who considers and understands all that they do.</a:t>
            </a:r>
          </a:p>
        </p:txBody>
      </p:sp>
    </p:spTree>
    <p:extLst>
      <p:ext uri="{BB962C8B-B14F-4D97-AF65-F5344CB8AC3E}">
        <p14:creationId xmlns:p14="http://schemas.microsoft.com/office/powerpoint/2010/main" val="174183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50852" y="1581860"/>
            <a:ext cx="11890295" cy="1847140"/>
          </a:xfrm>
          <a:prstGeom prst="rect">
            <a:avLst/>
          </a:prstGeom>
        </p:spPr>
        <p:txBody>
          <a:bodyPr wrap="square">
            <a:spAutoFit/>
          </a:bodyPr>
          <a:lstStyle/>
          <a:p>
            <a:r>
              <a:rPr lang="en-US" sz="3801" b="1" baseline="30000" dirty="0">
                <a:latin typeface="Maiandra GD" panose="020E0502030308020204" pitchFamily="34" charset="0"/>
              </a:rPr>
              <a:t>16 </a:t>
            </a:r>
            <a:br>
              <a:rPr lang="en-US" sz="3801" b="1" dirty="0">
                <a:latin typeface="Maiandra GD" panose="020E0502030308020204" pitchFamily="34" charset="0"/>
              </a:rPr>
            </a:br>
            <a:r>
              <a:rPr lang="en-US" sz="3801" b="1" dirty="0">
                <a:latin typeface="Maiandra GD" panose="020E0502030308020204" pitchFamily="34" charset="0"/>
              </a:rPr>
              <a:t>The king is not saved by the great size of his army;</a:t>
            </a:r>
            <a:br>
              <a:rPr lang="en-US" sz="3801" b="1" dirty="0">
                <a:latin typeface="Maiandra GD" panose="020E0502030308020204" pitchFamily="34" charset="0"/>
              </a:rPr>
            </a:br>
            <a:r>
              <a:rPr lang="en-US" sz="3801" b="1" dirty="0">
                <a:latin typeface="Maiandra GD" panose="020E0502030308020204" pitchFamily="34" charset="0"/>
              </a:rPr>
              <a:t>A warrior is not rescued by his great strength.</a:t>
            </a:r>
          </a:p>
        </p:txBody>
      </p:sp>
    </p:spTree>
    <p:extLst>
      <p:ext uri="{BB962C8B-B14F-4D97-AF65-F5344CB8AC3E}">
        <p14:creationId xmlns:p14="http://schemas.microsoft.com/office/powerpoint/2010/main" val="3385822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52400" y="1582341"/>
            <a:ext cx="11887199" cy="1846659"/>
          </a:xfrm>
          <a:prstGeom prst="rect">
            <a:avLst/>
          </a:prstGeom>
        </p:spPr>
        <p:txBody>
          <a:bodyPr wrap="square">
            <a:spAutoFit/>
          </a:bodyPr>
          <a:lstStyle/>
          <a:p>
            <a:r>
              <a:rPr lang="en-US" sz="3800" b="1" baseline="30000" dirty="0">
                <a:latin typeface="Maiandra GD" panose="020E0502030308020204" pitchFamily="34" charset="0"/>
              </a:rPr>
              <a:t>17 </a:t>
            </a:r>
            <a:br>
              <a:rPr lang="en-US" sz="3800" b="1" dirty="0">
                <a:latin typeface="Maiandra GD" panose="020E0502030308020204" pitchFamily="34" charset="0"/>
              </a:rPr>
            </a:br>
            <a:r>
              <a:rPr lang="en-US" sz="3800" b="1" dirty="0">
                <a:latin typeface="Maiandra GD" panose="020E0502030308020204" pitchFamily="34" charset="0"/>
              </a:rPr>
              <a:t>A horse is a false hope for victory;</a:t>
            </a:r>
            <a:br>
              <a:rPr lang="en-US" sz="3800" b="1" dirty="0">
                <a:latin typeface="Maiandra GD" panose="020E0502030308020204" pitchFamily="34" charset="0"/>
              </a:rPr>
            </a:br>
            <a:r>
              <a:rPr lang="en-US" sz="3800" b="1" dirty="0">
                <a:latin typeface="Maiandra GD" panose="020E0502030308020204" pitchFamily="34" charset="0"/>
              </a:rPr>
              <a:t>Nor does it deliver anyone by its great strength.</a:t>
            </a:r>
          </a:p>
        </p:txBody>
      </p:sp>
    </p:spTree>
    <p:extLst>
      <p:ext uri="{BB962C8B-B14F-4D97-AF65-F5344CB8AC3E}">
        <p14:creationId xmlns:p14="http://schemas.microsoft.com/office/powerpoint/2010/main" val="112424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52400" y="1628507"/>
            <a:ext cx="11887199" cy="3600986"/>
          </a:xfrm>
          <a:prstGeom prst="rect">
            <a:avLst/>
          </a:prstGeom>
        </p:spPr>
        <p:txBody>
          <a:bodyPr wrap="square">
            <a:spAutoFit/>
          </a:bodyPr>
          <a:lstStyle/>
          <a:p>
            <a:r>
              <a:rPr lang="en-US" sz="3800" b="1" baseline="30000" dirty="0">
                <a:latin typeface="Maiandra GD" panose="020E0502030308020204" pitchFamily="34" charset="0"/>
              </a:rPr>
              <a:t>18 </a:t>
            </a:r>
            <a:br>
              <a:rPr lang="en-US" sz="3800" b="1" dirty="0">
                <a:latin typeface="Maiandra GD" panose="020E0502030308020204" pitchFamily="34" charset="0"/>
              </a:rPr>
            </a:br>
            <a:r>
              <a:rPr lang="en-US" sz="3800" b="1" dirty="0">
                <a:latin typeface="Maiandra GD" panose="020E0502030308020204" pitchFamily="34" charset="0"/>
              </a:rPr>
              <a:t>Behold, the eye of the </a:t>
            </a:r>
            <a:r>
              <a:rPr lang="en-US" sz="3800" b="1" cap="small" dirty="0">
                <a:latin typeface="Maiandra GD" panose="020E0502030308020204" pitchFamily="34" charset="0"/>
              </a:rPr>
              <a:t>Lord</a:t>
            </a:r>
            <a:r>
              <a:rPr lang="en-US" sz="3800" b="1" dirty="0">
                <a:latin typeface="Maiandra GD" panose="020E0502030308020204" pitchFamily="34" charset="0"/>
              </a:rPr>
              <a:t> is upon those who fear Him [and worship Him with awe-inspired reverence and obedience],</a:t>
            </a:r>
            <a:br>
              <a:rPr lang="en-US" sz="3800" b="1" dirty="0">
                <a:latin typeface="Maiandra GD" panose="020E0502030308020204" pitchFamily="34" charset="0"/>
              </a:rPr>
            </a:br>
            <a:r>
              <a:rPr lang="en-US" sz="3800" b="1" dirty="0">
                <a:latin typeface="Maiandra GD" panose="020E0502030308020204" pitchFamily="34" charset="0"/>
              </a:rPr>
              <a:t>On those who hope [confidently] in His compassion and lovingkindness,</a:t>
            </a:r>
          </a:p>
        </p:txBody>
      </p:sp>
    </p:spTree>
    <p:extLst>
      <p:ext uri="{BB962C8B-B14F-4D97-AF65-F5344CB8AC3E}">
        <p14:creationId xmlns:p14="http://schemas.microsoft.com/office/powerpoint/2010/main" val="1320726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52400" y="1582341"/>
            <a:ext cx="11887200" cy="1846659"/>
          </a:xfrm>
          <a:prstGeom prst="rect">
            <a:avLst/>
          </a:prstGeom>
        </p:spPr>
        <p:txBody>
          <a:bodyPr wrap="square">
            <a:spAutoFit/>
          </a:bodyPr>
          <a:lstStyle/>
          <a:p>
            <a:r>
              <a:rPr lang="en-US" sz="3800" b="1" baseline="30000" dirty="0">
                <a:latin typeface="Maiandra GD" panose="020E0502030308020204" pitchFamily="34" charset="0"/>
              </a:rPr>
              <a:t>19 </a:t>
            </a:r>
            <a:br>
              <a:rPr lang="en-US" sz="3800" b="1" dirty="0">
                <a:latin typeface="Maiandra GD" panose="020E0502030308020204" pitchFamily="34" charset="0"/>
              </a:rPr>
            </a:br>
            <a:r>
              <a:rPr lang="en-US" sz="3800" b="1" dirty="0">
                <a:latin typeface="Maiandra GD" panose="020E0502030308020204" pitchFamily="34" charset="0"/>
              </a:rPr>
              <a:t>To rescue their lives from death</a:t>
            </a:r>
            <a:br>
              <a:rPr lang="en-US" sz="3800" b="1" dirty="0">
                <a:latin typeface="Maiandra GD" panose="020E0502030308020204" pitchFamily="34" charset="0"/>
              </a:rPr>
            </a:br>
            <a:r>
              <a:rPr lang="en-US" sz="3800" b="1" dirty="0">
                <a:latin typeface="Maiandra GD" panose="020E0502030308020204" pitchFamily="34" charset="0"/>
              </a:rPr>
              <a:t>And keep them alive in famine.</a:t>
            </a:r>
          </a:p>
        </p:txBody>
      </p:sp>
    </p:spTree>
    <p:extLst>
      <p:ext uri="{BB962C8B-B14F-4D97-AF65-F5344CB8AC3E}">
        <p14:creationId xmlns:p14="http://schemas.microsoft.com/office/powerpoint/2010/main" val="672053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52400" y="1582341"/>
            <a:ext cx="11887200" cy="1846659"/>
          </a:xfrm>
          <a:prstGeom prst="rect">
            <a:avLst/>
          </a:prstGeom>
        </p:spPr>
        <p:txBody>
          <a:bodyPr wrap="square">
            <a:spAutoFit/>
          </a:bodyPr>
          <a:lstStyle/>
          <a:p>
            <a:r>
              <a:rPr lang="en-US" sz="3800" b="1" baseline="30000" dirty="0">
                <a:latin typeface="Maiandra GD" panose="020E0502030308020204" pitchFamily="34" charset="0"/>
              </a:rPr>
              <a:t>20 </a:t>
            </a:r>
            <a:br>
              <a:rPr lang="en-US" sz="3800" b="1" dirty="0">
                <a:latin typeface="Maiandra GD" panose="020E0502030308020204" pitchFamily="34" charset="0"/>
              </a:rPr>
            </a:br>
            <a:r>
              <a:rPr lang="en-US" sz="3800" b="1" dirty="0">
                <a:latin typeface="Maiandra GD" panose="020E0502030308020204" pitchFamily="34" charset="0"/>
              </a:rPr>
              <a:t>We wait [expectantly] for the </a:t>
            </a:r>
            <a:r>
              <a:rPr lang="en-US" sz="3800" b="1" cap="small" dirty="0">
                <a:latin typeface="Maiandra GD" panose="020E0502030308020204" pitchFamily="34" charset="0"/>
              </a:rPr>
              <a:t>Lord</a:t>
            </a:r>
            <a:r>
              <a:rPr lang="en-US" sz="3800" b="1" dirty="0">
                <a:latin typeface="Maiandra GD" panose="020E0502030308020204" pitchFamily="34" charset="0"/>
              </a:rPr>
              <a:t>;</a:t>
            </a:r>
            <a:br>
              <a:rPr lang="en-US" sz="3800" b="1" dirty="0">
                <a:latin typeface="Maiandra GD" panose="020E0502030308020204" pitchFamily="34" charset="0"/>
              </a:rPr>
            </a:br>
            <a:r>
              <a:rPr lang="en-US" sz="3800" b="1" dirty="0">
                <a:latin typeface="Maiandra GD" panose="020E0502030308020204" pitchFamily="34" charset="0"/>
              </a:rPr>
              <a:t>He is our help and our shield.</a:t>
            </a:r>
          </a:p>
        </p:txBody>
      </p:sp>
    </p:spTree>
    <p:extLst>
      <p:ext uri="{BB962C8B-B14F-4D97-AF65-F5344CB8AC3E}">
        <p14:creationId xmlns:p14="http://schemas.microsoft.com/office/powerpoint/2010/main" val="1571889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2.xml><?xml version="1.0" encoding="utf-8"?>
<a:theme xmlns:a="http://schemas.openxmlformats.org/drawingml/2006/main" name="1_Red Radial 16x9">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TF02804895" id="{68999234-8DFD-4917-9E9A-A1A0AECD5E67}" vid="{F8691E0C-9980-4F34-AB76-18F64CB286D1}"/>
    </a:ext>
  </a:ext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5076977-ECB7-44C2-A70D-853BB6B41242}">
  <ds:schemaRef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4873beb7-5857-4685-be1f-d57550cc96cc"/>
    <ds:schemaRef ds:uri="http://schemas.openxmlformats.org/package/2006/metadata/core-properties"/>
    <ds:schemaRef ds:uri="http://purl.org/dc/dcmitype/"/>
    <ds:schemaRef ds:uri="http://purl.org/dc/terms/"/>
    <ds:schemaRef ds:uri="http://purl.org/dc/elements/1.1/"/>
  </ds:schemaRefs>
</ds:datastoreItem>
</file>

<file path=customXml/itemProps2.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Red radial lines presentation (widescreen)</Template>
  <TotalTime>1482</TotalTime>
  <Words>256</Words>
  <Application>Microsoft Office PowerPoint</Application>
  <PresentationFormat>Widescreen</PresentationFormat>
  <Paragraphs>17</Paragraphs>
  <Slides>11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Californian FB</vt:lpstr>
      <vt:lpstr>Cambria</vt:lpstr>
      <vt:lpstr>Maiandra GD</vt:lpstr>
      <vt:lpstr>Red Radial 16x9</vt:lpstr>
      <vt:lpstr>1_Red Radial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Nation's Trust</dc:title>
  <dc:creator>Joel Flowers</dc:creator>
  <cp:lastModifiedBy>Joe Puetz</cp:lastModifiedBy>
  <cp:revision>76</cp:revision>
  <cp:lastPrinted>2020-07-05T12:00:34Z</cp:lastPrinted>
  <dcterms:created xsi:type="dcterms:W3CDTF">2018-06-30T22:09:46Z</dcterms:created>
  <dcterms:modified xsi:type="dcterms:W3CDTF">2024-07-06T21:25:17Z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