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 id="2147483695" r:id="rId5"/>
  </p:sldMasterIdLst>
  <p:notesMasterIdLst>
    <p:notesMasterId r:id="rId11"/>
  </p:notesMasterIdLst>
  <p:handoutMasterIdLst>
    <p:handoutMasterId r:id="rId12"/>
  </p:handoutMasterIdLst>
  <p:sldIdLst>
    <p:sldId id="430" r:id="rId6"/>
    <p:sldId id="425" r:id="rId7"/>
    <p:sldId id="426" r:id="rId8"/>
    <p:sldId id="427" r:id="rId9"/>
    <p:sldId id="428" r:id="rId10"/>
  </p:sldIdLst>
  <p:sldSz cx="12188825"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2" autoAdjust="0"/>
    <p:restoredTop sz="94280" autoAdjust="0"/>
  </p:normalViewPr>
  <p:slideViewPr>
    <p:cSldViewPr>
      <p:cViewPr varScale="1">
        <p:scale>
          <a:sx n="105" d="100"/>
          <a:sy n="105" d="100"/>
        </p:scale>
        <p:origin x="888" y="10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8/24/2024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8/24/2024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594" y="1346947"/>
            <a:ext cx="1022033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594" y="4299697"/>
            <a:ext cx="1022033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594" y="1484779"/>
            <a:ext cx="10220330"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6702" y="4068923"/>
            <a:ext cx="1080623"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286" y="1432223"/>
            <a:ext cx="9964364" cy="3035808"/>
          </a:xfrm>
        </p:spPr>
        <p:txBody>
          <a:bodyPr anchor="ctr">
            <a:noAutofit/>
          </a:bodyPr>
          <a:lstStyle>
            <a:lvl1pPr algn="l">
              <a:lnSpc>
                <a:spcPct val="80000"/>
              </a:lnSpc>
              <a:defRPr sz="9597"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569" y="4389120"/>
            <a:ext cx="7889217" cy="1069848"/>
          </a:xfrm>
        </p:spPr>
        <p:txBody>
          <a:bodyPr>
            <a:normAutofit/>
          </a:bodyPr>
          <a:lstStyle>
            <a:lvl1pPr marL="0" indent="0" algn="l">
              <a:buNone/>
              <a:defRPr sz="2199">
                <a:solidFill>
                  <a:schemeClr val="tx1"/>
                </a:solidFill>
              </a:defRPr>
            </a:lvl1pPr>
            <a:lvl2pPr marL="457063" indent="0" algn="ctr">
              <a:buNone/>
              <a:defRPr sz="2199"/>
            </a:lvl2pPr>
            <a:lvl3pPr marL="914126" indent="0" algn="ctr">
              <a:buNone/>
              <a:defRPr sz="21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8/24/2024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0235" y="4289334"/>
            <a:ext cx="1193557" cy="640080"/>
          </a:xfrm>
        </p:spPr>
        <p:txBody>
          <a:bodyPr/>
          <a:lstStyle>
            <a:lvl1pPr>
              <a:defRPr sz="2799"/>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01173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77376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533400"/>
            <a:ext cx="255203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522" y="533400"/>
            <a:ext cx="750374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08816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599784" y="2386744"/>
            <a:ext cx="8989258" cy="1645920"/>
          </a:xfrm>
          <a:solidFill>
            <a:srgbClr val="FFFFFF"/>
          </a:solidFill>
          <a:ln w="38100">
            <a:solidFill>
              <a:srgbClr val="404040"/>
            </a:solidFill>
          </a:ln>
        </p:spPr>
        <p:txBody>
          <a:bodyPr lIns="274320" rIns="274320" anchor="ctr" anchorCtr="1">
            <a:normAutofit/>
          </a:bodyPr>
          <a:lstStyle>
            <a:lvl1pPr algn="ctr">
              <a:defRPr sz="3799">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4492" y="4352544"/>
            <a:ext cx="6799841" cy="1239894"/>
          </a:xfrm>
          <a:noFill/>
        </p:spPr>
        <p:txBody>
          <a:bodyPr>
            <a:normAutofit/>
          </a:bodyPr>
          <a:lstStyle>
            <a:lvl1pPr marL="0" indent="0" algn="ctr">
              <a:buNone/>
              <a:defRPr sz="1999">
                <a:solidFill>
                  <a:schemeClr val="tx1">
                    <a:lumMod val="75000"/>
                    <a:lumOff val="25000"/>
                  </a:schemeClr>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8/24/2024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0471271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9B9059-F1D6-41D0-95CF-D21CAA096B3A}" type="datetimeFigureOut">
              <a:rPr lang="en-US" smtClean="0"/>
              <a:t>8/24/2024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602694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599784" y="2386744"/>
            <a:ext cx="8989258" cy="1645920"/>
          </a:xfrm>
          <a:solidFill>
            <a:srgbClr val="FFFFFF"/>
          </a:solidFill>
          <a:ln w="38100">
            <a:solidFill>
              <a:srgbClr val="404040"/>
            </a:solidFill>
          </a:ln>
        </p:spPr>
        <p:txBody>
          <a:bodyPr lIns="274320" rIns="274320" anchor="ctr" anchorCtr="1">
            <a:normAutofit/>
          </a:bodyPr>
          <a:lstStyle>
            <a:lvl1pPr>
              <a:defRPr sz="3799">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4492" y="4352465"/>
            <a:ext cx="6799841" cy="1265082"/>
          </a:xfrm>
        </p:spPr>
        <p:txBody>
          <a:bodyPr anchor="t" anchorCtr="1">
            <a:normAutofit/>
          </a:bodyPr>
          <a:lstStyle>
            <a:lvl1pPr marL="0" indent="0">
              <a:buNone/>
              <a:defRPr sz="1999">
                <a:solidFill>
                  <a:schemeClr val="tx1"/>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B9B9059-F1D6-41D0-95CF-D21CAA096B3A}" type="datetimeFigureOut">
              <a:rPr lang="en-US" smtClean="0"/>
              <a:t>8/24/2024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77503326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500" y="2638044"/>
            <a:ext cx="4270659"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6665" y="2638044"/>
            <a:ext cx="4269135"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9B9059-F1D6-41D0-95CF-D21CAA096B3A}" type="datetimeFigureOut">
              <a:rPr lang="en-US" smtClean="0"/>
              <a:t>8/24/2024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51347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024" y="2313434"/>
            <a:ext cx="4269136" cy="704087"/>
          </a:xfrm>
        </p:spPr>
        <p:txBody>
          <a:bodyPr anchor="b" anchorCtr="1">
            <a:normAutofit/>
          </a:bodyPr>
          <a:lstStyle>
            <a:lvl1pPr marL="0" indent="0" algn="ctr">
              <a:buNone/>
              <a:defRPr sz="1899" b="0" cap="all" spc="100" baseline="0">
                <a:solidFill>
                  <a:schemeClr val="accent2">
                    <a:lumMod val="75000"/>
                  </a:schemeClr>
                </a:solidFill>
              </a:defRPr>
            </a:lvl1pPr>
            <a:lvl2pPr marL="457063" indent="0">
              <a:buNone/>
              <a:defRPr sz="18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024" y="3143250"/>
            <a:ext cx="4269136"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6666" y="3143250"/>
            <a:ext cx="425237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6665" y="2313434"/>
            <a:ext cx="4269136" cy="704087"/>
          </a:xfrm>
        </p:spPr>
        <p:txBody>
          <a:bodyPr anchor="b" anchorCtr="1">
            <a:normAutofit/>
          </a:bodyPr>
          <a:lstStyle>
            <a:lvl1pPr marL="0" indent="0" algn="ctr">
              <a:buNone/>
              <a:defRPr sz="1899" b="0" cap="all" spc="100" baseline="0">
                <a:solidFill>
                  <a:schemeClr val="accent2">
                    <a:lumMod val="75000"/>
                  </a:schemeClr>
                </a:solidFill>
              </a:defRPr>
            </a:lvl1pPr>
            <a:lvl2pPr marL="457063" indent="0">
              <a:buNone/>
              <a:defRPr sz="18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B9B9059-F1D6-41D0-95CF-D21CAA096B3A}" type="datetimeFigureOut">
              <a:rPr lang="en-US" smtClean="0"/>
              <a:pPr/>
              <a:t>8/24/2024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42696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9B9059-F1D6-41D0-95CF-D21CAA096B3A}" type="datetimeFigureOut">
              <a:rPr lang="en-US" smtClean="0"/>
              <a:t>8/24/2024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234792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8/24/2024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53804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441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462" y="2243829"/>
            <a:ext cx="4485488" cy="1141497"/>
          </a:xfrm>
          <a:solidFill>
            <a:srgbClr val="FFFFFF"/>
          </a:solidFill>
          <a:ln>
            <a:solidFill>
              <a:srgbClr val="404040"/>
            </a:solidFill>
          </a:ln>
        </p:spPr>
        <p:txBody>
          <a:bodyPr anchor="ctr" anchorCtr="1">
            <a:normAutofit/>
          </a:bodyPr>
          <a:lstStyle>
            <a:lvl1pPr>
              <a:defRPr sz="2199">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4326" y="804672"/>
            <a:ext cx="4814586" cy="5248656"/>
          </a:xfrm>
        </p:spPr>
        <p:txBody>
          <a:bodyPr>
            <a:normAutofit/>
          </a:bodyPr>
          <a:lstStyle>
            <a:lvl1pPr>
              <a:defRPr sz="1899">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277" y="3549918"/>
            <a:ext cx="3793772" cy="2194036"/>
          </a:xfrm>
        </p:spPr>
        <p:txBody>
          <a:bodyPr anchor="t" anchorCtr="1">
            <a:normAutofit/>
          </a:bodyPr>
          <a:lstStyle>
            <a:lvl1pPr marL="0" indent="0" algn="ctr">
              <a:buNone/>
              <a:defRPr sz="1500">
                <a:solidFill>
                  <a:srgbClr val="FFFFFF"/>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8/24/2024</a:t>
            </a:fld>
            <a:endParaRPr lang="en-US" dirty="0"/>
          </a:p>
        </p:txBody>
      </p:sp>
      <p:sp>
        <p:nvSpPr>
          <p:cNvPr id="10" name="Footer Placeholder 9"/>
          <p:cNvSpPr>
            <a:spLocks noGrp="1"/>
          </p:cNvSpPr>
          <p:nvPr>
            <p:ph type="ftr" sz="quarter" idx="11"/>
          </p:nvPr>
        </p:nvSpPr>
        <p:spPr>
          <a:xfrm>
            <a:off x="804463" y="6236208"/>
            <a:ext cx="5123462"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11556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07488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44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313" y="2243828"/>
            <a:ext cx="4493827" cy="1134640"/>
          </a:xfrm>
          <a:solidFill>
            <a:srgbClr val="FFFFFF"/>
          </a:solidFill>
          <a:ln>
            <a:solidFill>
              <a:srgbClr val="404040"/>
            </a:solidFill>
          </a:ln>
        </p:spPr>
        <p:txBody>
          <a:bodyPr anchor="ctr" anchorCtr="1">
            <a:noAutofit/>
          </a:bodyPr>
          <a:lstStyle>
            <a:lvl1pPr>
              <a:defRPr sz="2199">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4412" y="0"/>
            <a:ext cx="6100508" cy="6858000"/>
          </a:xfrm>
          <a:solidFill>
            <a:schemeClr val="bg1">
              <a:lumMod val="75000"/>
            </a:schemeClr>
          </a:solidFill>
        </p:spPr>
        <p:txBody>
          <a:bodyPr anchor="t"/>
          <a:lstStyle>
            <a:lvl1pPr marL="0" indent="0">
              <a:buNone/>
              <a:defRPr sz="3199">
                <a:solidFill>
                  <a:schemeClr val="bg1">
                    <a:lumMod val="85000"/>
                    <a:lumOff val="15000"/>
                  </a:schemeClr>
                </a:solidFill>
              </a:defRPr>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1115277" y="3549919"/>
            <a:ext cx="3793772" cy="2194037"/>
          </a:xfrm>
        </p:spPr>
        <p:txBody>
          <a:bodyPr anchor="t" anchorCtr="1">
            <a:normAutofit/>
          </a:bodyPr>
          <a:lstStyle>
            <a:lvl1pPr marL="0" indent="0" algn="ctr">
              <a:buNone/>
              <a:defRPr sz="1500">
                <a:solidFill>
                  <a:srgbClr val="FFFFFF"/>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8/24/2024</a:t>
            </a:fld>
            <a:endParaRPr lang="en-US" dirty="0"/>
          </a:p>
        </p:txBody>
      </p:sp>
      <p:sp>
        <p:nvSpPr>
          <p:cNvPr id="9" name="Footer Placeholder 8"/>
          <p:cNvSpPr>
            <a:spLocks noGrp="1"/>
          </p:cNvSpPr>
          <p:nvPr>
            <p:ph type="ftr" sz="quarter" idx="11"/>
          </p:nvPr>
        </p:nvSpPr>
        <p:spPr>
          <a:xfrm>
            <a:off x="804463" y="6236208"/>
            <a:ext cx="5123462"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1189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32369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0858" y="937260"/>
            <a:ext cx="1298270"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0555" y="937260"/>
            <a:ext cx="6196875"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31246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88825"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6564" y="1225296"/>
            <a:ext cx="9278743" cy="3520440"/>
          </a:xfrm>
        </p:spPr>
        <p:txBody>
          <a:bodyPr anchor="ctr">
            <a:normAutofit/>
          </a:bodyPr>
          <a:lstStyle>
            <a:lvl1pPr>
              <a:lnSpc>
                <a:spcPct val="80000"/>
              </a:lnSpc>
              <a:defRPr sz="7998" b="0"/>
            </a:lvl1pPr>
          </a:lstStyle>
          <a:p>
            <a:r>
              <a:rPr lang="en-US"/>
              <a:t>Click to edit Master title style</a:t>
            </a:r>
            <a:endParaRPr lang="en-US" dirty="0"/>
          </a:p>
        </p:txBody>
      </p:sp>
      <p:sp>
        <p:nvSpPr>
          <p:cNvPr id="3" name="Text Placeholder 2"/>
          <p:cNvSpPr>
            <a:spLocks noGrp="1"/>
          </p:cNvSpPr>
          <p:nvPr>
            <p:ph type="body" idx="1"/>
          </p:nvPr>
        </p:nvSpPr>
        <p:spPr>
          <a:xfrm>
            <a:off x="2165210" y="5020056"/>
            <a:ext cx="9050203" cy="1066800"/>
          </a:xfrm>
        </p:spPr>
        <p:txBody>
          <a:bodyPr anchor="t">
            <a:normAutofit/>
          </a:bodyPr>
          <a:lstStyle>
            <a:lvl1pPr marL="0" indent="0">
              <a:buNone/>
              <a:defRPr sz="1999">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1430" y="6272785"/>
            <a:ext cx="2643620" cy="365125"/>
          </a:xfrm>
        </p:spPr>
        <p:txBody>
          <a:bodyPr/>
          <a:lstStyle/>
          <a:p>
            <a:fld id="{3B9B9059-F1D6-41D0-95CF-D21CAA096B3A}" type="datetimeFigureOut">
              <a:rPr lang="en-US" smtClean="0"/>
              <a:t>8/24/2024</a:t>
            </a:fld>
            <a:endParaRPr lang="en-US"/>
          </a:p>
        </p:txBody>
      </p:sp>
      <p:sp>
        <p:nvSpPr>
          <p:cNvPr id="5" name="Footer Placeholder 4"/>
          <p:cNvSpPr>
            <a:spLocks noGrp="1"/>
          </p:cNvSpPr>
          <p:nvPr>
            <p:ph type="ftr" sz="quarter" idx="11"/>
          </p:nvPr>
        </p:nvSpPr>
        <p:spPr>
          <a:xfrm>
            <a:off x="2182140" y="6272785"/>
            <a:ext cx="6326000" cy="365125"/>
          </a:xfrm>
        </p:spPr>
        <p:txBody>
          <a:bodyPr/>
          <a:lstStyle/>
          <a:p>
            <a:endParaRPr lang="en-US"/>
          </a:p>
        </p:txBody>
      </p:sp>
      <p:grpSp>
        <p:nvGrpSpPr>
          <p:cNvPr id="8" name="Group 7"/>
          <p:cNvGrpSpPr/>
          <p:nvPr/>
        </p:nvGrpSpPr>
        <p:grpSpPr>
          <a:xfrm>
            <a:off x="897165" y="2325848"/>
            <a:ext cx="1080623"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482" y="2506133"/>
            <a:ext cx="1187989" cy="720332"/>
          </a:xfrm>
        </p:spPr>
        <p:txBody>
          <a:bodyPr/>
          <a:lstStyle>
            <a:lvl1pPr>
              <a:defRPr sz="2799"/>
            </a:lvl1pPr>
          </a:lstStyle>
          <a:p>
            <a:fld id="{E5FD5434-F838-4DD4-A17B-1CB1A1850DF4}" type="slidenum">
              <a:rPr lang="en-US" smtClean="0"/>
              <a:t>‹#›</a:t>
            </a:fld>
            <a:endParaRPr lang="en-US"/>
          </a:p>
        </p:txBody>
      </p:sp>
    </p:spTree>
    <p:extLst>
      <p:ext uri="{BB962C8B-B14F-4D97-AF65-F5344CB8AC3E}">
        <p14:creationId xmlns:p14="http://schemas.microsoft.com/office/powerpoint/2010/main" val="420855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569" y="2194560"/>
            <a:ext cx="4753642" cy="3977640"/>
          </a:xfrm>
        </p:spPr>
        <p:txBody>
          <a:bodyPr/>
          <a:lstStyle>
            <a:lvl1pPr>
              <a:defRPr sz="1999"/>
            </a:lvl1pPr>
            <a:lvl2pPr>
              <a:defRPr sz="1799"/>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2567" y="2194560"/>
            <a:ext cx="4753642" cy="3977640"/>
          </a:xfrm>
        </p:spPr>
        <p:txBody>
          <a:bodyPr/>
          <a:lstStyle>
            <a:lvl1pPr>
              <a:defRPr sz="1999"/>
            </a:lvl1pPr>
            <a:lvl2pPr>
              <a:defRPr sz="1799"/>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9B9059-F1D6-41D0-95CF-D21CAA096B3A}" type="datetimeFigureOut">
              <a:rPr lang="en-US" smtClean="0"/>
              <a:t>8/24/2024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24455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522" y="2048256"/>
            <a:ext cx="4753642" cy="640080"/>
          </a:xfrm>
        </p:spPr>
        <p:txBody>
          <a:bodyPr anchor="ctr">
            <a:normAutofit/>
          </a:bodyPr>
          <a:lstStyle>
            <a:lvl1pPr marL="0" indent="0">
              <a:buNone/>
              <a:defRPr sz="1999" b="1">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569" y="2743200"/>
            <a:ext cx="4753642" cy="3291840"/>
          </a:xfrm>
        </p:spPr>
        <p:txBody>
          <a:bodyPr/>
          <a:lstStyle>
            <a:lvl1pPr>
              <a:defRPr sz="1999"/>
            </a:lvl1pPr>
            <a:lvl2pPr>
              <a:defRPr sz="1799"/>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2567" y="2048256"/>
            <a:ext cx="4753642" cy="640080"/>
          </a:xfrm>
        </p:spPr>
        <p:txBody>
          <a:bodyPr anchor="ctr">
            <a:normAutofit/>
          </a:bodyPr>
          <a:lstStyle>
            <a:lvl1pPr marL="0" indent="0">
              <a:buNone/>
              <a:defRPr sz="1999" b="1">
                <a:solidFill>
                  <a:schemeClr val="accent1">
                    <a:lumMod val="7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2567" y="2743200"/>
            <a:ext cx="4753642" cy="3291840"/>
          </a:xfrm>
        </p:spPr>
        <p:txBody>
          <a:bodyPr/>
          <a:lstStyle>
            <a:lvl1pPr>
              <a:defRPr sz="1999"/>
            </a:lvl1pPr>
            <a:lvl2pPr>
              <a:defRPr sz="1799"/>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9B9059-F1D6-41D0-95CF-D21CAA096B3A}" type="datetimeFigureOut">
              <a:rPr lang="en-US" smtClean="0"/>
              <a:t>8/24/2024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386778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9B9059-F1D6-41D0-95CF-D21CAA096B3A}" type="datetimeFigureOut">
              <a:rPr lang="en-US" smtClean="0"/>
              <a:t>8/24/2024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5137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8/24/2024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1366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1578" y="1"/>
            <a:ext cx="3887246"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7413" y="685800"/>
            <a:ext cx="3199567" cy="1737360"/>
          </a:xfrm>
        </p:spPr>
        <p:txBody>
          <a:bodyPr anchor="b">
            <a:normAutofit/>
          </a:bodyPr>
          <a:lstStyle>
            <a:lvl1pPr>
              <a:defRPr sz="3199" b="1"/>
            </a:lvl1pPr>
          </a:lstStyle>
          <a:p>
            <a:r>
              <a:rPr lang="en-US"/>
              <a:t>Click to edit Master title style</a:t>
            </a:r>
            <a:endParaRPr lang="en-US" dirty="0"/>
          </a:p>
        </p:txBody>
      </p:sp>
      <p:sp>
        <p:nvSpPr>
          <p:cNvPr id="3" name="Content Placeholder 2"/>
          <p:cNvSpPr>
            <a:spLocks noGrp="1"/>
          </p:cNvSpPr>
          <p:nvPr>
            <p:ph idx="1"/>
          </p:nvPr>
        </p:nvSpPr>
        <p:spPr>
          <a:xfrm>
            <a:off x="837982" y="685800"/>
            <a:ext cx="6709948" cy="5020056"/>
          </a:xfrm>
        </p:spPr>
        <p:txBody>
          <a:bodyPr/>
          <a:lstStyle>
            <a:lvl1pPr>
              <a:defRPr sz="1999"/>
            </a:lvl1pPr>
            <a:lvl2pPr>
              <a:defRPr sz="1799"/>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7413" y="2423160"/>
            <a:ext cx="3199567"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8/24/2024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398756" y="6229681"/>
            <a:ext cx="457081"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231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1578" y="1"/>
            <a:ext cx="3887246"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7413" y="685800"/>
            <a:ext cx="3199567" cy="1737360"/>
          </a:xfrm>
        </p:spPr>
        <p:txBody>
          <a:bodyPr anchor="b">
            <a:normAutofit/>
          </a:bodyPr>
          <a:lstStyle>
            <a:lvl1pPr>
              <a:defRPr sz="3199"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1578" cy="6858000"/>
          </a:xfrm>
          <a:solidFill>
            <a:schemeClr val="tx2">
              <a:lumMod val="20000"/>
              <a:lumOff val="80000"/>
            </a:schemeClr>
          </a:solidFill>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8547413" y="2423160"/>
            <a:ext cx="3199567"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8/24/2024</a:t>
            </a:fld>
            <a:endParaRPr lang="en-US" dirty="0"/>
          </a:p>
        </p:txBody>
      </p:sp>
      <p:grpSp>
        <p:nvGrpSpPr>
          <p:cNvPr id="8" name="Group 7"/>
          <p:cNvGrpSpPr>
            <a:grpSpLocks noChangeAspect="1"/>
          </p:cNvGrpSpPr>
          <p:nvPr/>
        </p:nvGrpSpPr>
        <p:grpSpPr>
          <a:xfrm>
            <a:off x="11398756" y="6229681"/>
            <a:ext cx="457081"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39837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569" y="484632"/>
            <a:ext cx="10055781"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569" y="2121408"/>
            <a:ext cx="10055781"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2350" y="6272785"/>
            <a:ext cx="3272700" cy="365125"/>
          </a:xfrm>
          <a:prstGeom prst="rect">
            <a:avLst/>
          </a:prstGeom>
        </p:spPr>
        <p:txBody>
          <a:bodyPr vert="horz" lIns="91440" tIns="45720" rIns="91440" bIns="45720" rtlCol="0" anchor="ctr"/>
          <a:lstStyle>
            <a:lvl1pPr algn="r">
              <a:defRPr sz="1100">
                <a:solidFill>
                  <a:schemeClr val="tx2"/>
                </a:solidFill>
              </a:defRPr>
            </a:lvl1pPr>
          </a:lstStyle>
          <a:p>
            <a:fld id="{3B9B9059-F1D6-41D0-95CF-D21CAA096B3A}" type="datetimeFigureOut">
              <a:rPr lang="en-US" smtClean="0"/>
              <a:pPr/>
              <a:t>8/24/2024</a:t>
            </a:fld>
            <a:endParaRPr lang="en-US"/>
          </a:p>
        </p:txBody>
      </p:sp>
      <p:sp>
        <p:nvSpPr>
          <p:cNvPr id="5" name="Footer Placeholder 4"/>
          <p:cNvSpPr>
            <a:spLocks noGrp="1"/>
          </p:cNvSpPr>
          <p:nvPr>
            <p:ph type="ftr" sz="quarter" idx="3"/>
          </p:nvPr>
        </p:nvSpPr>
        <p:spPr>
          <a:xfrm>
            <a:off x="1087853" y="6272785"/>
            <a:ext cx="6326000"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398756" y="6229681"/>
            <a:ext cx="457081"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08183" y="6272785"/>
            <a:ext cx="639913"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5FD5434-F838-4DD4-A17B-1CB1A1850DF4}" type="slidenum">
              <a:rPr lang="en-US" smtClean="0"/>
              <a:pPr/>
              <a:t>‹#›</a:t>
            </a:fld>
            <a:endParaRPr lang="en-US"/>
          </a:p>
        </p:txBody>
      </p:sp>
    </p:spTree>
    <p:extLst>
      <p:ext uri="{BB962C8B-B14F-4D97-AF65-F5344CB8AC3E}">
        <p14:creationId xmlns:p14="http://schemas.microsoft.com/office/powerpoint/2010/main" val="187643545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5398"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25" indent="-182825" algn="l" defTabSz="914126" rtl="0" eaLnBrk="1" latinLnBrk="0" hangingPunct="1">
        <a:lnSpc>
          <a:spcPct val="90000"/>
        </a:lnSpc>
        <a:spcBef>
          <a:spcPts val="1200"/>
        </a:spcBef>
        <a:buClr>
          <a:schemeClr val="accent1">
            <a:lumMod val="75000"/>
          </a:schemeClr>
        </a:buClr>
        <a:buSzPct val="85000"/>
        <a:buFont typeface="Wingdings" pitchFamily="2" charset="2"/>
        <a:buChar char="§"/>
        <a:defRPr sz="1999" kern="1200">
          <a:solidFill>
            <a:schemeClr val="tx1"/>
          </a:solidFill>
          <a:latin typeface="+mn-lt"/>
          <a:ea typeface="+mn-ea"/>
          <a:cs typeface="+mn-cs"/>
        </a:defRPr>
      </a:lvl1pPr>
      <a:lvl2pPr marL="457063" indent="-182825"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799" kern="1200">
          <a:solidFill>
            <a:schemeClr val="tx1"/>
          </a:solidFill>
          <a:latin typeface="+mn-lt"/>
          <a:ea typeface="+mn-ea"/>
          <a:cs typeface="+mn-cs"/>
        </a:defRPr>
      </a:lvl2pPr>
      <a:lvl3pPr marL="731301" indent="-182825"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538" indent="-182825"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79776" indent="-182825"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599520" indent="-228531"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899430" indent="-228531"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199340" indent="-228531"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499250" indent="-228531" algn="l" defTabSz="914126"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64747A"/>
            </a:gs>
            <a:gs pos="100000">
              <a:srgbClr val="434F53"/>
            </a:gs>
          </a:gsLst>
          <a:path path="circle">
            <a:fillToRect l="50000" t="55000" r="125000" b="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0555" y="964692"/>
            <a:ext cx="772771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0555" y="2638045"/>
            <a:ext cx="772771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19392" y="6238816"/>
            <a:ext cx="2753029"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B9B9059-F1D6-41D0-95CF-D21CAA096B3A}" type="datetimeFigureOut">
              <a:rPr lang="en-US" smtClean="0"/>
              <a:pPr/>
              <a:t>8/24/2024</a:t>
            </a:fld>
            <a:endParaRPr lang="en-US"/>
          </a:p>
        </p:txBody>
      </p:sp>
      <p:sp>
        <p:nvSpPr>
          <p:cNvPr id="5" name="Footer Placeholder 4"/>
          <p:cNvSpPr>
            <a:spLocks noGrp="1"/>
          </p:cNvSpPr>
          <p:nvPr>
            <p:ph type="ftr" sz="quarter" idx="3"/>
          </p:nvPr>
        </p:nvSpPr>
        <p:spPr>
          <a:xfrm>
            <a:off x="1599784" y="6236208"/>
            <a:ext cx="5899652"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6120" y="6217920"/>
            <a:ext cx="365665"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E5FD5434-F838-4DD4-A17B-1CB1A1850DF4}" type="slidenum">
              <a:rPr lang="en-US" smtClean="0"/>
              <a:pPr/>
              <a:t>‹#›</a:t>
            </a:fld>
            <a:endParaRPr lang="en-US"/>
          </a:p>
        </p:txBody>
      </p:sp>
    </p:spTree>
    <p:extLst>
      <p:ext uri="{BB962C8B-B14F-4D97-AF65-F5344CB8AC3E}">
        <p14:creationId xmlns:p14="http://schemas.microsoft.com/office/powerpoint/2010/main" val="98089558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126" rtl="0" eaLnBrk="1" latinLnBrk="0" hangingPunct="1">
        <a:lnSpc>
          <a:spcPct val="90000"/>
        </a:lnSpc>
        <a:spcBef>
          <a:spcPct val="0"/>
        </a:spcBef>
        <a:buNone/>
        <a:defRPr sz="2799" kern="1200" cap="all" spc="200" baseline="0">
          <a:solidFill>
            <a:srgbClr val="262626"/>
          </a:solidFill>
          <a:latin typeface="+mj-lt"/>
          <a:ea typeface="+mj-ea"/>
          <a:cs typeface="+mj-cs"/>
        </a:defRPr>
      </a:lvl1pPr>
    </p:titleStyle>
    <p:bodyStyle>
      <a:lvl1pPr marL="228531" indent="-228531" algn="l" defTabSz="914126" rtl="0" eaLnBrk="1" latinLnBrk="0" hangingPunct="1">
        <a:lnSpc>
          <a:spcPct val="100000"/>
        </a:lnSpc>
        <a:spcBef>
          <a:spcPts val="1000"/>
        </a:spcBef>
        <a:buClr>
          <a:schemeClr val="accent2"/>
        </a:buClr>
        <a:buFont typeface="Arial" panose="020B0604020202020204" pitchFamily="34" charset="0"/>
        <a:buChar char="•"/>
        <a:defRPr sz="1799" kern="1200">
          <a:solidFill>
            <a:schemeClr val="tx1">
              <a:lumMod val="85000"/>
              <a:lumOff val="15000"/>
            </a:schemeClr>
          </a:solidFill>
          <a:latin typeface="+mn-lt"/>
          <a:ea typeface="+mn-ea"/>
          <a:cs typeface="+mn-cs"/>
        </a:defRPr>
      </a:lvl1pPr>
      <a:lvl2pPr marL="45706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594"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126"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657"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469"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3868"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6853"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210" indent="-228531" algn="l" defTabSz="914126"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64747A">
                <a:lumMod val="95000"/>
              </a:srgbClr>
            </a:gs>
            <a:gs pos="100000">
              <a:srgbClr val="434F53"/>
            </a:gs>
          </a:gsLst>
          <a:path path="circle">
            <a:fillToRect l="50000" t="55000" r="125000" b="100000"/>
          </a:path>
        </a:gra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1051286" y="1447800"/>
            <a:ext cx="9964364" cy="2819400"/>
          </a:xfrm>
        </p:spPr>
        <p:txBody>
          <a:bodyPr/>
          <a:lstStyle/>
          <a:p>
            <a:pPr algn="ctr"/>
            <a:r>
              <a:rPr lang="en-US" sz="7198" b="1" cap="none" spc="50" dirty="0">
                <a:ln w="0"/>
                <a:solidFill>
                  <a:schemeClr val="bg2">
                    <a:lumMod val="75000"/>
                  </a:schemeClr>
                </a:solidFill>
                <a:effectLst>
                  <a:innerShdw blurRad="63500" dist="50800" dir="13500000">
                    <a:srgbClr val="000000">
                      <a:alpha val="50000"/>
                    </a:srgbClr>
                  </a:innerShdw>
                </a:effectLst>
                <a:latin typeface="Maiandra GD" panose="020E0502030308020204" pitchFamily="34" charset="0"/>
              </a:rPr>
              <a:t>THE SECRET OF CONTENTMENT</a:t>
            </a:r>
          </a:p>
        </p:txBody>
      </p:sp>
      <p:sp>
        <p:nvSpPr>
          <p:cNvPr id="2" name="Subtitle 1"/>
          <p:cNvSpPr>
            <a:spLocks noGrp="1"/>
          </p:cNvSpPr>
          <p:nvPr>
            <p:ph type="subTitle" idx="1"/>
          </p:nvPr>
        </p:nvSpPr>
        <p:spPr>
          <a:xfrm>
            <a:off x="1043605" y="4492753"/>
            <a:ext cx="7889217" cy="1069848"/>
          </a:xfrm>
        </p:spPr>
        <p:txBody>
          <a:bodyPr>
            <a:normAutofit fontScale="92500" lnSpcReduction="10000"/>
          </a:bodyPr>
          <a:lstStyle/>
          <a:p>
            <a:r>
              <a:rPr lang="en-US" sz="3900" dirty="0"/>
              <a:t>Philippians 4:10-13</a:t>
            </a:r>
          </a:p>
          <a:p>
            <a:r>
              <a:rPr lang="en-US" sz="3200" i="1" dirty="0"/>
              <a:t>Amplified Bible</a:t>
            </a:r>
          </a:p>
        </p:txBody>
      </p:sp>
    </p:spTree>
    <p:extLst>
      <p:ext uri="{BB962C8B-B14F-4D97-AF65-F5344CB8AC3E}">
        <p14:creationId xmlns:p14="http://schemas.microsoft.com/office/powerpoint/2010/main" val="6529841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33E068-1723-2662-DB34-5E6246665F60}"/>
              </a:ext>
            </a:extLst>
          </p:cNvPr>
          <p:cNvSpPr txBox="1"/>
          <p:nvPr/>
        </p:nvSpPr>
        <p:spPr>
          <a:xfrm>
            <a:off x="74612" y="1813173"/>
            <a:ext cx="12039600" cy="3231654"/>
          </a:xfrm>
          <a:prstGeom prst="rect">
            <a:avLst/>
          </a:prstGeom>
          <a:noFill/>
        </p:spPr>
        <p:txBody>
          <a:bodyPr wrap="square">
            <a:spAutoFit/>
          </a:bodyPr>
          <a:lstStyle/>
          <a:p>
            <a:pPr algn="l"/>
            <a:r>
              <a:rPr lang="en-US" sz="4000" b="1" i="1" u="sng" dirty="0">
                <a:solidFill>
                  <a:schemeClr val="bg1"/>
                </a:solidFill>
                <a:effectLst/>
                <a:latin typeface="Maiandra GD" panose="020E0502030308020204" pitchFamily="34" charset="0"/>
              </a:rPr>
              <a:t>God’s Provisions</a:t>
            </a:r>
          </a:p>
          <a:p>
            <a:pPr algn="l"/>
            <a:endParaRPr lang="en-US" sz="1800" b="1" dirty="0">
              <a:solidFill>
                <a:schemeClr val="bg1"/>
              </a:solidFill>
              <a:effectLst/>
              <a:latin typeface="Maiandra GD" panose="020E0502030308020204" pitchFamily="34" charset="0"/>
            </a:endParaRPr>
          </a:p>
          <a:p>
            <a:pPr algn="l"/>
            <a:r>
              <a:rPr lang="en-US" sz="3600" b="1" baseline="30000" dirty="0">
                <a:solidFill>
                  <a:schemeClr val="bg1"/>
                </a:solidFill>
                <a:effectLst/>
                <a:latin typeface="Maiandra GD" panose="020E0502030308020204" pitchFamily="34" charset="0"/>
              </a:rPr>
              <a:t>10 </a:t>
            </a:r>
            <a:r>
              <a:rPr lang="en-US" sz="3600" b="1" dirty="0">
                <a:solidFill>
                  <a:schemeClr val="bg1"/>
                </a:solidFill>
                <a:effectLst/>
                <a:latin typeface="Maiandra GD" panose="020E0502030308020204" pitchFamily="34" charset="0"/>
              </a:rPr>
              <a:t>I rejoiced greatly in the Lord, that now at last you have renewed your concern for me; indeed, you were concerned about me before, but you had no opportunity to show it.</a:t>
            </a:r>
          </a:p>
        </p:txBody>
      </p:sp>
    </p:spTree>
    <p:extLst>
      <p:ext uri="{BB962C8B-B14F-4D97-AF65-F5344CB8AC3E}">
        <p14:creationId xmlns:p14="http://schemas.microsoft.com/office/powerpoint/2010/main" val="975305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D7FCBB-2220-73DC-E824-DE27F3F76D5C}"/>
              </a:ext>
            </a:extLst>
          </p:cNvPr>
          <p:cNvSpPr txBox="1"/>
          <p:nvPr/>
        </p:nvSpPr>
        <p:spPr>
          <a:xfrm>
            <a:off x="74612" y="2274838"/>
            <a:ext cx="12039600" cy="2308324"/>
          </a:xfrm>
          <a:prstGeom prst="rect">
            <a:avLst/>
          </a:prstGeom>
          <a:noFill/>
        </p:spPr>
        <p:txBody>
          <a:bodyPr wrap="square">
            <a:spAutoFit/>
          </a:bodyPr>
          <a:lstStyle/>
          <a:p>
            <a:r>
              <a:rPr lang="en-US" sz="3600" b="1" baseline="30000" dirty="0">
                <a:solidFill>
                  <a:schemeClr val="bg1"/>
                </a:solidFill>
                <a:effectLst/>
                <a:latin typeface="Maiandra GD" panose="020E0502030308020204" pitchFamily="34" charset="0"/>
              </a:rPr>
              <a:t>11 </a:t>
            </a:r>
            <a:r>
              <a:rPr lang="en-US" sz="3600" b="1" dirty="0">
                <a:solidFill>
                  <a:schemeClr val="bg1"/>
                </a:solidFill>
                <a:effectLst/>
                <a:latin typeface="Maiandra GD" panose="020E0502030308020204" pitchFamily="34" charset="0"/>
              </a:rPr>
              <a:t>Not that I speak from [any personal] need, for I have learned to be content [and self-sufficient through Christ, satisfied to the point where I am not disturbed or uneasy] regardless of my circumstances.</a:t>
            </a:r>
            <a:endParaRPr lang="en-US" sz="3600" b="1" dirty="0">
              <a:solidFill>
                <a:schemeClr val="bg1"/>
              </a:solidFill>
              <a:latin typeface="Maiandra GD" panose="020E0502030308020204" pitchFamily="34" charset="0"/>
              <a:cs typeface="Segoe UI" panose="020B0502040204020203" pitchFamily="34" charset="0"/>
            </a:endParaRPr>
          </a:p>
        </p:txBody>
      </p:sp>
    </p:spTree>
    <p:extLst>
      <p:ext uri="{BB962C8B-B14F-4D97-AF65-F5344CB8AC3E}">
        <p14:creationId xmlns:p14="http://schemas.microsoft.com/office/powerpoint/2010/main" val="1602734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18615B-E531-764D-D5A1-9AD301E5AC64}"/>
              </a:ext>
            </a:extLst>
          </p:cNvPr>
          <p:cNvSpPr txBox="1"/>
          <p:nvPr/>
        </p:nvSpPr>
        <p:spPr>
          <a:xfrm>
            <a:off x="81697" y="1997839"/>
            <a:ext cx="12025429" cy="2862322"/>
          </a:xfrm>
          <a:prstGeom prst="rect">
            <a:avLst/>
          </a:prstGeom>
          <a:noFill/>
        </p:spPr>
        <p:txBody>
          <a:bodyPr wrap="square">
            <a:spAutoFit/>
          </a:bodyPr>
          <a:lstStyle/>
          <a:p>
            <a:r>
              <a:rPr lang="en-US" sz="3600" b="1" baseline="30000" dirty="0">
                <a:solidFill>
                  <a:schemeClr val="bg1"/>
                </a:solidFill>
                <a:effectLst/>
                <a:latin typeface="Maiandra GD" panose="020E0502030308020204" pitchFamily="34" charset="0"/>
              </a:rPr>
              <a:t>12 </a:t>
            </a:r>
            <a:r>
              <a:rPr lang="en-US" sz="3600" b="1" dirty="0">
                <a:solidFill>
                  <a:schemeClr val="bg1"/>
                </a:solidFill>
                <a:effectLst/>
                <a:latin typeface="Maiandra GD" panose="020E0502030308020204" pitchFamily="34" charset="0"/>
              </a:rPr>
              <a:t>I know how to get along and live humbly [in difficult times], and I also know how to enjoy abundance and live in prosperity. In any and every circumstance I have learned the secret [of facing life], whether well-fed or going hungry, whether having an abundance or being in need.</a:t>
            </a:r>
            <a:endParaRPr lang="en-US" sz="3600" b="1" dirty="0">
              <a:solidFill>
                <a:schemeClr val="bg1"/>
              </a:solidFill>
              <a:latin typeface="Maiandra GD" panose="020E0502030308020204" pitchFamily="34" charset="0"/>
              <a:cs typeface="Segoe UI" panose="020B0502040204020203" pitchFamily="34" charset="0"/>
            </a:endParaRPr>
          </a:p>
        </p:txBody>
      </p:sp>
    </p:spTree>
    <p:extLst>
      <p:ext uri="{BB962C8B-B14F-4D97-AF65-F5344CB8AC3E}">
        <p14:creationId xmlns:p14="http://schemas.microsoft.com/office/powerpoint/2010/main" val="7487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A71826-D054-0986-8334-8496EFFA9B19}"/>
              </a:ext>
            </a:extLst>
          </p:cNvPr>
          <p:cNvSpPr txBox="1"/>
          <p:nvPr/>
        </p:nvSpPr>
        <p:spPr>
          <a:xfrm>
            <a:off x="74612" y="1997839"/>
            <a:ext cx="12039600" cy="2862322"/>
          </a:xfrm>
          <a:prstGeom prst="rect">
            <a:avLst/>
          </a:prstGeom>
          <a:noFill/>
        </p:spPr>
        <p:txBody>
          <a:bodyPr wrap="square">
            <a:spAutoFit/>
          </a:bodyPr>
          <a:lstStyle/>
          <a:p>
            <a:r>
              <a:rPr lang="en-US" sz="3600" b="1" dirty="0">
                <a:solidFill>
                  <a:schemeClr val="bg1"/>
                </a:solidFill>
                <a:effectLst/>
                <a:latin typeface="Maiandra GD" panose="020E0502030308020204" pitchFamily="34" charset="0"/>
              </a:rPr>
              <a:t> </a:t>
            </a:r>
            <a:r>
              <a:rPr lang="en-US" sz="3600" b="1" baseline="30000" dirty="0">
                <a:solidFill>
                  <a:schemeClr val="bg1"/>
                </a:solidFill>
                <a:effectLst/>
                <a:latin typeface="Maiandra GD" panose="020E0502030308020204" pitchFamily="34" charset="0"/>
              </a:rPr>
              <a:t>13 </a:t>
            </a:r>
            <a:r>
              <a:rPr lang="en-US" sz="3600" b="1" dirty="0">
                <a:solidFill>
                  <a:schemeClr val="bg1"/>
                </a:solidFill>
                <a:effectLst/>
                <a:latin typeface="Maiandra GD" panose="020E0502030308020204" pitchFamily="34" charset="0"/>
              </a:rPr>
              <a:t>I can do all things [which He has called me to do] through Him who strengthens and empowers me [to fulfill His purpose—I am self-sufficient in Christ’s sufficiency; I am ready for anything and equal to anything through Him who infuses me with inner strength and confident peace.]</a:t>
            </a:r>
            <a:endParaRPr lang="en-US" sz="3600" b="1" dirty="0">
              <a:solidFill>
                <a:schemeClr val="bg1"/>
              </a:solidFill>
              <a:latin typeface="Maiandra GD" panose="020E0502030308020204" pitchFamily="34" charset="0"/>
              <a:cs typeface="Segoe UI" panose="020B0502040204020203" pitchFamily="34" charset="0"/>
            </a:endParaRPr>
          </a:p>
        </p:txBody>
      </p:sp>
    </p:spTree>
    <p:extLst>
      <p:ext uri="{BB962C8B-B14F-4D97-AF65-F5344CB8AC3E}">
        <p14:creationId xmlns:p14="http://schemas.microsoft.com/office/powerpoint/2010/main" val="409263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3.xml><?xml version="1.0" encoding="utf-8"?>
<ds:datastoreItem xmlns:ds="http://schemas.openxmlformats.org/officeDocument/2006/customXml" ds:itemID="{45076977-ECB7-44C2-A70D-853BB6B41242}">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4873beb7-5857-4685-be1f-d57550cc96cc"/>
    <ds:schemaRef ds:uri="http://schemas.openxmlformats.org/package/2006/metadata/core-properties"/>
    <ds:schemaRef ds:uri="http://purl.org/dc/dcmityp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1559</TotalTime>
  <Words>205</Words>
  <Application>Microsoft Office PowerPoint</Application>
  <PresentationFormat>Custom</PresentationFormat>
  <Paragraphs>9</Paragraphs>
  <Slides>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Cambria</vt:lpstr>
      <vt:lpstr>Gill Sans MT</vt:lpstr>
      <vt:lpstr>Maiandra GD</vt:lpstr>
      <vt:lpstr>Rockwell</vt:lpstr>
      <vt:lpstr>Rockwell Condensed</vt:lpstr>
      <vt:lpstr>Wingdings</vt:lpstr>
      <vt:lpstr>Wood Type</vt:lpstr>
      <vt:lpstr>Parcel</vt:lpstr>
      <vt:lpstr>THE SECRET OF CONTENTMENT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Content</dc:title>
  <dc:creator>Joel Flowers</dc:creator>
  <cp:lastModifiedBy>Joe Puetz</cp:lastModifiedBy>
  <cp:revision>79</cp:revision>
  <cp:lastPrinted>2020-07-05T12:00:34Z</cp:lastPrinted>
  <dcterms:created xsi:type="dcterms:W3CDTF">2018-06-30T22:09:46Z</dcterms:created>
  <dcterms:modified xsi:type="dcterms:W3CDTF">2024-08-24T13:07:34Z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